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0" r:id="rId6"/>
    <p:sldId id="266" r:id="rId7"/>
    <p:sldId id="260" r:id="rId8"/>
    <p:sldId id="267" r:id="rId9"/>
    <p:sldId id="261" r:id="rId10"/>
    <p:sldId id="269" r:id="rId11"/>
    <p:sldId id="271" r:id="rId12"/>
    <p:sldId id="262" r:id="rId13"/>
    <p:sldId id="272" r:id="rId14"/>
    <p:sldId id="273" r:id="rId15"/>
    <p:sldId id="265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D51BBF-9EB9-4E58-A1E1-95B76E2E6986}" v="2309" dt="2022-10-30T08:35:51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jn van der Waal" userId="844318b4-478e-4414-bac2-eb37a7330bb8" providerId="ADAL" clId="{59D51BBF-9EB9-4E58-A1E1-95B76E2E6986}"/>
    <pc:docChg chg="modSld">
      <pc:chgData name="Jasmijn van der Waal" userId="844318b4-478e-4414-bac2-eb37a7330bb8" providerId="ADAL" clId="{59D51BBF-9EB9-4E58-A1E1-95B76E2E6986}" dt="2022-10-30T08:35:46.646" v="3" actId="20577"/>
      <pc:docMkLst>
        <pc:docMk/>
      </pc:docMkLst>
      <pc:sldChg chg="addSp delSp modSp">
        <pc:chgData name="Jasmijn van der Waal" userId="844318b4-478e-4414-bac2-eb37a7330bb8" providerId="ADAL" clId="{59D51BBF-9EB9-4E58-A1E1-95B76E2E6986}" dt="2022-10-30T08:23:37.403" v="1"/>
        <pc:sldMkLst>
          <pc:docMk/>
          <pc:sldMk cId="616743590" sldId="258"/>
        </pc:sldMkLst>
        <pc:picChg chg="add del mod">
          <ac:chgData name="Jasmijn van der Waal" userId="844318b4-478e-4414-bac2-eb37a7330bb8" providerId="ADAL" clId="{59D51BBF-9EB9-4E58-A1E1-95B76E2E6986}" dt="2022-10-30T08:23:37.403" v="1"/>
          <ac:picMkLst>
            <pc:docMk/>
            <pc:sldMk cId="616743590" sldId="258"/>
            <ac:picMk id="4" creationId="{AAD3FB87-6C96-AD8D-9DF1-8D1B0608F958}"/>
          </ac:picMkLst>
        </pc:picChg>
      </pc:sldChg>
      <pc:sldChg chg="modSp mod">
        <pc:chgData name="Jasmijn van der Waal" userId="844318b4-478e-4414-bac2-eb37a7330bb8" providerId="ADAL" clId="{59D51BBF-9EB9-4E58-A1E1-95B76E2E6986}" dt="2022-10-30T08:35:46.646" v="3" actId="20577"/>
        <pc:sldMkLst>
          <pc:docMk/>
          <pc:sldMk cId="1359715144" sldId="260"/>
        </pc:sldMkLst>
        <pc:spChg chg="mod">
          <ac:chgData name="Jasmijn van der Waal" userId="844318b4-478e-4414-bac2-eb37a7330bb8" providerId="ADAL" clId="{59D51BBF-9EB9-4E58-A1E1-95B76E2E6986}" dt="2022-10-30T08:35:46.646" v="3" actId="20577"/>
          <ac:spMkLst>
            <pc:docMk/>
            <pc:sldMk cId="1359715144" sldId="260"/>
            <ac:spMk id="2" creationId="{92F3D331-DC6A-4FCD-014A-3B2FB6956467}"/>
          </ac:spMkLst>
        </pc:spChg>
      </pc:sldChg>
    </pc:docChg>
  </pc:docChgLst>
  <pc:docChgLst>
    <pc:chgData name="Jasmijn van der Waal" userId="S::jasmijn.vanderwaal@student.hu.nl::844318b4-478e-4414-bac2-eb37a7330bb8" providerId="AD" clId="Web-{E257A64B-47B4-3EB5-B7B7-E11C40A71501}"/>
    <pc:docChg chg="modSld sldOrd">
      <pc:chgData name="Jasmijn van der Waal" userId="S::jasmijn.vanderwaal@student.hu.nl::844318b4-478e-4414-bac2-eb37a7330bb8" providerId="AD" clId="Web-{E257A64B-47B4-3EB5-B7B7-E11C40A71501}" dt="2022-10-05T13:23:13.945" v="3" actId="20577"/>
      <pc:docMkLst>
        <pc:docMk/>
      </pc:docMkLst>
      <pc:sldChg chg="modSp">
        <pc:chgData name="Jasmijn van der Waal" userId="S::jasmijn.vanderwaal@student.hu.nl::844318b4-478e-4414-bac2-eb37a7330bb8" providerId="AD" clId="Web-{E257A64B-47B4-3EB5-B7B7-E11C40A71501}" dt="2022-10-05T13:23:13.945" v="3" actId="20577"/>
        <pc:sldMkLst>
          <pc:docMk/>
          <pc:sldMk cId="3495246808" sldId="265"/>
        </pc:sldMkLst>
        <pc:spChg chg="mod">
          <ac:chgData name="Jasmijn van der Waal" userId="S::jasmijn.vanderwaal@student.hu.nl::844318b4-478e-4414-bac2-eb37a7330bb8" providerId="AD" clId="Web-{E257A64B-47B4-3EB5-B7B7-E11C40A71501}" dt="2022-10-05T13:23:13.945" v="3" actId="20577"/>
          <ac:spMkLst>
            <pc:docMk/>
            <pc:sldMk cId="3495246808" sldId="265"/>
            <ac:spMk id="3" creationId="{B4169F59-4760-E173-769D-CE118803BE5E}"/>
          </ac:spMkLst>
        </pc:spChg>
      </pc:sldChg>
      <pc:sldChg chg="ord">
        <pc:chgData name="Jasmijn van der Waal" userId="S::jasmijn.vanderwaal@student.hu.nl::844318b4-478e-4414-bac2-eb37a7330bb8" providerId="AD" clId="Web-{E257A64B-47B4-3EB5-B7B7-E11C40A71501}" dt="2022-10-05T13:22:44.991" v="0"/>
        <pc:sldMkLst>
          <pc:docMk/>
          <pc:sldMk cId="3672559800" sldId="273"/>
        </pc:sldMkLst>
      </pc:sldChg>
    </pc:docChg>
  </pc:docChgLst>
  <pc:docChgLst>
    <pc:chgData name="CONNIE den Ouden" userId="S::connie.denouden@student.hu.nl::23f0197a-7247-481b-9e46-5ba36b043c0a" providerId="AD" clId="Web-{6E9685EE-2668-9C85-8D8E-BEC94C6B611F}"/>
    <pc:docChg chg="modSld">
      <pc:chgData name="CONNIE den Ouden" userId="S::connie.denouden@student.hu.nl::23f0197a-7247-481b-9e46-5ba36b043c0a" providerId="AD" clId="Web-{6E9685EE-2668-9C85-8D8E-BEC94C6B611F}" dt="2022-10-05T12:06:24.394" v="309" actId="20577"/>
      <pc:docMkLst>
        <pc:docMk/>
      </pc:docMkLst>
      <pc:sldChg chg="modSp">
        <pc:chgData name="CONNIE den Ouden" userId="S::connie.denouden@student.hu.nl::23f0197a-7247-481b-9e46-5ba36b043c0a" providerId="AD" clId="Web-{6E9685EE-2668-9C85-8D8E-BEC94C6B611F}" dt="2022-10-05T11:57:48.382" v="75" actId="20577"/>
        <pc:sldMkLst>
          <pc:docMk/>
          <pc:sldMk cId="152967055" sldId="257"/>
        </pc:sldMkLst>
        <pc:spChg chg="mod">
          <ac:chgData name="CONNIE den Ouden" userId="S::connie.denouden@student.hu.nl::23f0197a-7247-481b-9e46-5ba36b043c0a" providerId="AD" clId="Web-{6E9685EE-2668-9C85-8D8E-BEC94C6B611F}" dt="2022-10-05T11:57:48.382" v="75" actId="20577"/>
          <ac:spMkLst>
            <pc:docMk/>
            <pc:sldMk cId="152967055" sldId="257"/>
            <ac:spMk id="3" creationId="{B825B143-84F6-BB06-EC96-51EA24EA9A7C}"/>
          </ac:spMkLst>
        </pc:spChg>
      </pc:sldChg>
      <pc:sldChg chg="modSp">
        <pc:chgData name="CONNIE den Ouden" userId="S::connie.denouden@student.hu.nl::23f0197a-7247-481b-9e46-5ba36b043c0a" providerId="AD" clId="Web-{6E9685EE-2668-9C85-8D8E-BEC94C6B611F}" dt="2022-10-05T12:06:24.394" v="309" actId="20577"/>
        <pc:sldMkLst>
          <pc:docMk/>
          <pc:sldMk cId="616743590" sldId="258"/>
        </pc:sldMkLst>
        <pc:spChg chg="mod">
          <ac:chgData name="CONNIE den Ouden" userId="S::connie.denouden@student.hu.nl::23f0197a-7247-481b-9e46-5ba36b043c0a" providerId="AD" clId="Web-{6E9685EE-2668-9C85-8D8E-BEC94C6B611F}" dt="2022-10-05T12:06:24.394" v="309" actId="20577"/>
          <ac:spMkLst>
            <pc:docMk/>
            <pc:sldMk cId="616743590" sldId="258"/>
            <ac:spMk id="3" creationId="{7A4384CE-7426-FFCC-008D-EE9811221E60}"/>
          </ac:spMkLst>
        </pc:spChg>
      </pc:sldChg>
    </pc:docChg>
  </pc:docChgLst>
  <pc:docChgLst>
    <pc:chgData name="Jasmijn Waal" userId="844318b4-478e-4414-bac2-eb37a7330bb8" providerId="ADAL" clId="{59D51BBF-9EB9-4E58-A1E1-95B76E2E6986}"/>
    <pc:docChg chg="undo redo custSel addSld delSld modSld">
      <pc:chgData name="Jasmijn Waal" userId="844318b4-478e-4414-bac2-eb37a7330bb8" providerId="ADAL" clId="{59D51BBF-9EB9-4E58-A1E1-95B76E2E6986}" dt="2022-10-05T12:57:31.042" v="5256" actId="1076"/>
      <pc:docMkLst>
        <pc:docMk/>
      </pc:docMkLst>
      <pc:sldChg chg="addSp modSp mod">
        <pc:chgData name="Jasmijn Waal" userId="844318b4-478e-4414-bac2-eb37a7330bb8" providerId="ADAL" clId="{59D51BBF-9EB9-4E58-A1E1-95B76E2E6986}" dt="2022-10-05T12:44:18.287" v="5162" actId="14100"/>
        <pc:sldMkLst>
          <pc:docMk/>
          <pc:sldMk cId="3351439039" sldId="256"/>
        </pc:sldMkLst>
        <pc:spChg chg="mod">
          <ac:chgData name="Jasmijn Waal" userId="844318b4-478e-4414-bac2-eb37a7330bb8" providerId="ADAL" clId="{59D51BBF-9EB9-4E58-A1E1-95B76E2E6986}" dt="2022-10-05T12:44:18.287" v="5162" actId="14100"/>
          <ac:spMkLst>
            <pc:docMk/>
            <pc:sldMk cId="3351439039" sldId="256"/>
            <ac:spMk id="2" creationId="{00000000-0000-0000-0000-000000000000}"/>
          </ac:spMkLst>
        </pc:spChg>
        <pc:picChg chg="add mod">
          <ac:chgData name="Jasmijn Waal" userId="844318b4-478e-4414-bac2-eb37a7330bb8" providerId="ADAL" clId="{59D51BBF-9EB9-4E58-A1E1-95B76E2E6986}" dt="2022-10-05T12:43:13.520" v="5158" actId="14100"/>
          <ac:picMkLst>
            <pc:docMk/>
            <pc:sldMk cId="3351439039" sldId="256"/>
            <ac:picMk id="5" creationId="{3195020B-AC71-C6CA-A2E6-F83C6653FABE}"/>
          </ac:picMkLst>
        </pc:picChg>
        <pc:picChg chg="add mod">
          <ac:chgData name="Jasmijn Waal" userId="844318b4-478e-4414-bac2-eb37a7330bb8" providerId="ADAL" clId="{59D51BBF-9EB9-4E58-A1E1-95B76E2E6986}" dt="2022-10-05T12:43:49.493" v="5161" actId="1076"/>
          <ac:picMkLst>
            <pc:docMk/>
            <pc:sldMk cId="3351439039" sldId="256"/>
            <ac:picMk id="7" creationId="{F6FBF3D1-39CF-29A0-A4D2-4CA1D48F5316}"/>
          </ac:picMkLst>
        </pc:picChg>
      </pc:sldChg>
      <pc:sldChg chg="modSp mod">
        <pc:chgData name="Jasmijn Waal" userId="844318b4-478e-4414-bac2-eb37a7330bb8" providerId="ADAL" clId="{59D51BBF-9EB9-4E58-A1E1-95B76E2E6986}" dt="2022-10-05T09:38:26.504" v="0"/>
        <pc:sldMkLst>
          <pc:docMk/>
          <pc:sldMk cId="152967055" sldId="257"/>
        </pc:sldMkLst>
        <pc:spChg chg="mod">
          <ac:chgData name="Jasmijn Waal" userId="844318b4-478e-4414-bac2-eb37a7330bb8" providerId="ADAL" clId="{59D51BBF-9EB9-4E58-A1E1-95B76E2E6986}" dt="2022-10-05T09:38:26.504" v="0"/>
          <ac:spMkLst>
            <pc:docMk/>
            <pc:sldMk cId="152967055" sldId="257"/>
            <ac:spMk id="3" creationId="{B825B143-84F6-BB06-EC96-51EA24EA9A7C}"/>
          </ac:spMkLst>
        </pc:spChg>
      </pc:sldChg>
      <pc:sldChg chg="addSp modSp mod">
        <pc:chgData name="Jasmijn Waal" userId="844318b4-478e-4414-bac2-eb37a7330bb8" providerId="ADAL" clId="{59D51BBF-9EB9-4E58-A1E1-95B76E2E6986}" dt="2022-10-05T12:49:40.981" v="5204" actId="1076"/>
        <pc:sldMkLst>
          <pc:docMk/>
          <pc:sldMk cId="616743590" sldId="258"/>
        </pc:sldMkLst>
        <pc:spChg chg="mod">
          <ac:chgData name="Jasmijn Waal" userId="844318b4-478e-4414-bac2-eb37a7330bb8" providerId="ADAL" clId="{59D51BBF-9EB9-4E58-A1E1-95B76E2E6986}" dt="2022-10-05T09:38:37.450" v="22" actId="20577"/>
          <ac:spMkLst>
            <pc:docMk/>
            <pc:sldMk cId="616743590" sldId="258"/>
            <ac:spMk id="2" creationId="{3BBAA81A-9311-8D54-032C-7BEFF4FB643D}"/>
          </ac:spMkLst>
        </pc:spChg>
        <pc:spChg chg="mod">
          <ac:chgData name="Jasmijn Waal" userId="844318b4-478e-4414-bac2-eb37a7330bb8" providerId="ADAL" clId="{59D51BBF-9EB9-4E58-A1E1-95B76E2E6986}" dt="2022-10-05T12:49:26.276" v="5202" actId="12"/>
          <ac:spMkLst>
            <pc:docMk/>
            <pc:sldMk cId="616743590" sldId="258"/>
            <ac:spMk id="3" creationId="{7A4384CE-7426-FFCC-008D-EE9811221E60}"/>
          </ac:spMkLst>
        </pc:spChg>
        <pc:picChg chg="mod">
          <ac:chgData name="Jasmijn Waal" userId="844318b4-478e-4414-bac2-eb37a7330bb8" providerId="ADAL" clId="{59D51BBF-9EB9-4E58-A1E1-95B76E2E6986}" dt="2022-10-05T12:49:35.786" v="5203" actId="1076"/>
          <ac:picMkLst>
            <pc:docMk/>
            <pc:sldMk cId="616743590" sldId="258"/>
            <ac:picMk id="5" creationId="{88C0256E-EEE0-901C-12AC-F5C6407D0561}"/>
          </ac:picMkLst>
        </pc:picChg>
        <pc:picChg chg="add mod">
          <ac:chgData name="Jasmijn Waal" userId="844318b4-478e-4414-bac2-eb37a7330bb8" providerId="ADAL" clId="{59D51BBF-9EB9-4E58-A1E1-95B76E2E6986}" dt="2022-10-05T12:49:40.981" v="5204" actId="1076"/>
          <ac:picMkLst>
            <pc:docMk/>
            <pc:sldMk cId="616743590" sldId="258"/>
            <ac:picMk id="6" creationId="{318750D7-5A5E-4429-F725-828F660A875B}"/>
          </ac:picMkLst>
        </pc:picChg>
      </pc:sldChg>
      <pc:sldChg chg="modSp del mod">
        <pc:chgData name="Jasmijn Waal" userId="844318b4-478e-4414-bac2-eb37a7330bb8" providerId="ADAL" clId="{59D51BBF-9EB9-4E58-A1E1-95B76E2E6986}" dt="2022-10-05T09:57:55.817" v="615" actId="2696"/>
        <pc:sldMkLst>
          <pc:docMk/>
          <pc:sldMk cId="1051458262" sldId="259"/>
        </pc:sldMkLst>
        <pc:spChg chg="mod">
          <ac:chgData name="Jasmijn Waal" userId="844318b4-478e-4414-bac2-eb37a7330bb8" providerId="ADAL" clId="{59D51BBF-9EB9-4E58-A1E1-95B76E2E6986}" dt="2022-10-05T09:39:18.079" v="91" actId="20577"/>
          <ac:spMkLst>
            <pc:docMk/>
            <pc:sldMk cId="1051458262" sldId="259"/>
            <ac:spMk id="2" creationId="{D472BCED-6EA5-C924-25D2-F966AC6CCF58}"/>
          </ac:spMkLst>
        </pc:spChg>
        <pc:spChg chg="mod">
          <ac:chgData name="Jasmijn Waal" userId="844318b4-478e-4414-bac2-eb37a7330bb8" providerId="ADAL" clId="{59D51BBF-9EB9-4E58-A1E1-95B76E2E6986}" dt="2022-10-05T09:46:34.379" v="179" actId="20577"/>
          <ac:spMkLst>
            <pc:docMk/>
            <pc:sldMk cId="1051458262" sldId="259"/>
            <ac:spMk id="3" creationId="{1D71AB75-1FB8-3173-CC33-241DD296E48A}"/>
          </ac:spMkLst>
        </pc:spChg>
      </pc:sldChg>
      <pc:sldChg chg="addSp delSp modSp mod">
        <pc:chgData name="Jasmijn Waal" userId="844318b4-478e-4414-bac2-eb37a7330bb8" providerId="ADAL" clId="{59D51BBF-9EB9-4E58-A1E1-95B76E2E6986}" dt="2022-10-05T12:50:59.995" v="5211" actId="20577"/>
        <pc:sldMkLst>
          <pc:docMk/>
          <pc:sldMk cId="1359715144" sldId="260"/>
        </pc:sldMkLst>
        <pc:spChg chg="mod">
          <ac:chgData name="Jasmijn Waal" userId="844318b4-478e-4414-bac2-eb37a7330bb8" providerId="ADAL" clId="{59D51BBF-9EB9-4E58-A1E1-95B76E2E6986}" dt="2022-10-05T09:46:57.541" v="230" actId="20577"/>
          <ac:spMkLst>
            <pc:docMk/>
            <pc:sldMk cId="1359715144" sldId="260"/>
            <ac:spMk id="2" creationId="{92F3D331-DC6A-4FCD-014A-3B2FB6956467}"/>
          </ac:spMkLst>
        </pc:spChg>
        <pc:spChg chg="mod">
          <ac:chgData name="Jasmijn Waal" userId="844318b4-478e-4414-bac2-eb37a7330bb8" providerId="ADAL" clId="{59D51BBF-9EB9-4E58-A1E1-95B76E2E6986}" dt="2022-10-05T10:24:00.086" v="1299" actId="14100"/>
          <ac:spMkLst>
            <pc:docMk/>
            <pc:sldMk cId="1359715144" sldId="260"/>
            <ac:spMk id="3" creationId="{D2F87F6D-C108-811A-6822-7A97A8996FDA}"/>
          </ac:spMkLst>
        </pc:spChg>
        <pc:spChg chg="add mod">
          <ac:chgData name="Jasmijn Waal" userId="844318b4-478e-4414-bac2-eb37a7330bb8" providerId="ADAL" clId="{59D51BBF-9EB9-4E58-A1E1-95B76E2E6986}" dt="2022-10-05T10:27:05.643" v="1321" actId="1076"/>
          <ac:spMkLst>
            <pc:docMk/>
            <pc:sldMk cId="1359715144" sldId="260"/>
            <ac:spMk id="4" creationId="{1A484D34-B053-9B89-8C84-93F131DDCC7A}"/>
          </ac:spMkLst>
        </pc:spChg>
        <pc:spChg chg="add del ord">
          <ac:chgData name="Jasmijn Waal" userId="844318b4-478e-4414-bac2-eb37a7330bb8" providerId="ADAL" clId="{59D51BBF-9EB9-4E58-A1E1-95B76E2E6986}" dt="2022-10-05T10:27:58.225" v="1337" actId="21"/>
          <ac:spMkLst>
            <pc:docMk/>
            <pc:sldMk cId="1359715144" sldId="260"/>
            <ac:spMk id="10" creationId="{07A642D2-846A-C027-E96F-15C4DE1160DA}"/>
          </ac:spMkLst>
        </pc:spChg>
        <pc:spChg chg="add mod">
          <ac:chgData name="Jasmijn Waal" userId="844318b4-478e-4414-bac2-eb37a7330bb8" providerId="ADAL" clId="{59D51BBF-9EB9-4E58-A1E1-95B76E2E6986}" dt="2022-10-05T12:50:59.995" v="5211" actId="20577"/>
          <ac:spMkLst>
            <pc:docMk/>
            <pc:sldMk cId="1359715144" sldId="260"/>
            <ac:spMk id="11" creationId="{B4C57F4B-F72C-FFC7-2425-E8E94593303C}"/>
          </ac:spMkLst>
        </pc:spChg>
        <pc:spChg chg="add mod">
          <ac:chgData name="Jasmijn Waal" userId="844318b4-478e-4414-bac2-eb37a7330bb8" providerId="ADAL" clId="{59D51BBF-9EB9-4E58-A1E1-95B76E2E6986}" dt="2022-10-05T12:50:57.008" v="5210" actId="20577"/>
          <ac:spMkLst>
            <pc:docMk/>
            <pc:sldMk cId="1359715144" sldId="260"/>
            <ac:spMk id="12" creationId="{14576E63-AFCA-ED39-FE7A-C5345B2EFB9B}"/>
          </ac:spMkLst>
        </pc:spChg>
        <pc:spChg chg="add mod">
          <ac:chgData name="Jasmijn Waal" userId="844318b4-478e-4414-bac2-eb37a7330bb8" providerId="ADAL" clId="{59D51BBF-9EB9-4E58-A1E1-95B76E2E6986}" dt="2022-10-05T12:50:50.913" v="5207" actId="20577"/>
          <ac:spMkLst>
            <pc:docMk/>
            <pc:sldMk cId="1359715144" sldId="260"/>
            <ac:spMk id="13" creationId="{DE99AC6D-61D0-7293-986E-8EC5925C4F87}"/>
          </ac:spMkLst>
        </pc:spChg>
        <pc:picChg chg="add mod">
          <ac:chgData name="Jasmijn Waal" userId="844318b4-478e-4414-bac2-eb37a7330bb8" providerId="ADAL" clId="{59D51BBF-9EB9-4E58-A1E1-95B76E2E6986}" dt="2022-10-05T10:30:01.640" v="1512" actId="1076"/>
          <ac:picMkLst>
            <pc:docMk/>
            <pc:sldMk cId="1359715144" sldId="260"/>
            <ac:picMk id="6" creationId="{BDAE282F-7B3D-8D62-DA93-933F3B139068}"/>
          </ac:picMkLst>
        </pc:picChg>
        <pc:picChg chg="add mod">
          <ac:chgData name="Jasmijn Waal" userId="844318b4-478e-4414-bac2-eb37a7330bb8" providerId="ADAL" clId="{59D51BBF-9EB9-4E58-A1E1-95B76E2E6986}" dt="2022-10-05T10:30:07.463" v="1514" actId="1076"/>
          <ac:picMkLst>
            <pc:docMk/>
            <pc:sldMk cId="1359715144" sldId="260"/>
            <ac:picMk id="7" creationId="{CFDAFE5A-0B3F-5099-D9D6-F7D1ACC7D7A9}"/>
          </ac:picMkLst>
        </pc:picChg>
        <pc:picChg chg="add mod">
          <ac:chgData name="Jasmijn Waal" userId="844318b4-478e-4414-bac2-eb37a7330bb8" providerId="ADAL" clId="{59D51BBF-9EB9-4E58-A1E1-95B76E2E6986}" dt="2022-10-05T10:28:18.522" v="1343" actId="1076"/>
          <ac:picMkLst>
            <pc:docMk/>
            <pc:sldMk cId="1359715144" sldId="260"/>
            <ac:picMk id="9" creationId="{0DD91B2A-F04C-D57B-E7F4-E899D4733DA8}"/>
          </ac:picMkLst>
        </pc:picChg>
        <pc:cxnChg chg="add mod">
          <ac:chgData name="Jasmijn Waal" userId="844318b4-478e-4414-bac2-eb37a7330bb8" providerId="ADAL" clId="{59D51BBF-9EB9-4E58-A1E1-95B76E2E6986}" dt="2022-10-05T10:33:54.852" v="1899" actId="1582"/>
          <ac:cxnSpMkLst>
            <pc:docMk/>
            <pc:sldMk cId="1359715144" sldId="260"/>
            <ac:cxnSpMk id="15" creationId="{089BFB0B-0EEC-0F14-AB9F-CE23DD0D5A51}"/>
          </ac:cxnSpMkLst>
        </pc:cxnChg>
        <pc:cxnChg chg="add mod">
          <ac:chgData name="Jasmijn Waal" userId="844318b4-478e-4414-bac2-eb37a7330bb8" providerId="ADAL" clId="{59D51BBF-9EB9-4E58-A1E1-95B76E2E6986}" dt="2022-10-05T10:34:05.266" v="1901" actId="1076"/>
          <ac:cxnSpMkLst>
            <pc:docMk/>
            <pc:sldMk cId="1359715144" sldId="260"/>
            <ac:cxnSpMk id="17" creationId="{19625119-32CD-FC95-D5FF-75FABF8F8F83}"/>
          </ac:cxnSpMkLst>
        </pc:cxnChg>
      </pc:sldChg>
      <pc:sldChg chg="addSp delSp modSp mod">
        <pc:chgData name="Jasmijn Waal" userId="844318b4-478e-4414-bac2-eb37a7330bb8" providerId="ADAL" clId="{59D51BBF-9EB9-4E58-A1E1-95B76E2E6986}" dt="2022-10-05T12:51:47.032" v="5215" actId="20577"/>
        <pc:sldMkLst>
          <pc:docMk/>
          <pc:sldMk cId="2193323330" sldId="261"/>
        </pc:sldMkLst>
        <pc:spChg chg="mod">
          <ac:chgData name="Jasmijn Waal" userId="844318b4-478e-4414-bac2-eb37a7330bb8" providerId="ADAL" clId="{59D51BBF-9EB9-4E58-A1E1-95B76E2E6986}" dt="2022-10-05T11:47:19.391" v="3297" actId="1076"/>
          <ac:spMkLst>
            <pc:docMk/>
            <pc:sldMk cId="2193323330" sldId="261"/>
            <ac:spMk id="2" creationId="{6E7A392A-0A4A-8E00-8487-B941DF3348F2}"/>
          </ac:spMkLst>
        </pc:spChg>
        <pc:spChg chg="del">
          <ac:chgData name="Jasmijn Waal" userId="844318b4-478e-4414-bac2-eb37a7330bb8" providerId="ADAL" clId="{59D51BBF-9EB9-4E58-A1E1-95B76E2E6986}" dt="2022-10-05T11:45:51.531" v="3279"/>
          <ac:spMkLst>
            <pc:docMk/>
            <pc:sldMk cId="2193323330" sldId="261"/>
            <ac:spMk id="3" creationId="{199298A2-ECA9-C49D-E886-B88E3AE2591D}"/>
          </ac:spMkLst>
        </pc:spChg>
        <pc:spChg chg="add mod">
          <ac:chgData name="Jasmijn Waal" userId="844318b4-478e-4414-bac2-eb37a7330bb8" providerId="ADAL" clId="{59D51BBF-9EB9-4E58-A1E1-95B76E2E6986}" dt="2022-10-05T11:47:28.687" v="3300" actId="1076"/>
          <ac:spMkLst>
            <pc:docMk/>
            <pc:sldMk cId="2193323330" sldId="261"/>
            <ac:spMk id="4" creationId="{7760E327-A6E6-EB5E-72FA-BC1A84B62479}"/>
          </ac:spMkLst>
        </pc:spChg>
        <pc:spChg chg="add del mod">
          <ac:chgData name="Jasmijn Waal" userId="844318b4-478e-4414-bac2-eb37a7330bb8" providerId="ADAL" clId="{59D51BBF-9EB9-4E58-A1E1-95B76E2E6986}" dt="2022-10-05T11:48:06.905" v="3309"/>
          <ac:spMkLst>
            <pc:docMk/>
            <pc:sldMk cId="2193323330" sldId="261"/>
            <ac:spMk id="9" creationId="{C9AB960E-8531-ABFF-CC62-7F7A5F8899D2}"/>
          </ac:spMkLst>
        </pc:spChg>
        <pc:spChg chg="add mod">
          <ac:chgData name="Jasmijn Waal" userId="844318b4-478e-4414-bac2-eb37a7330bb8" providerId="ADAL" clId="{59D51BBF-9EB9-4E58-A1E1-95B76E2E6986}" dt="2022-10-05T12:51:41.084" v="5213" actId="20577"/>
          <ac:spMkLst>
            <pc:docMk/>
            <pc:sldMk cId="2193323330" sldId="261"/>
            <ac:spMk id="10" creationId="{016BA800-BF82-5353-0CC0-895FA2F1ED2D}"/>
          </ac:spMkLst>
        </pc:spChg>
        <pc:spChg chg="add mod">
          <ac:chgData name="Jasmijn Waal" userId="844318b4-478e-4414-bac2-eb37a7330bb8" providerId="ADAL" clId="{59D51BBF-9EB9-4E58-A1E1-95B76E2E6986}" dt="2022-10-05T12:01:02.465" v="4196" actId="20577"/>
          <ac:spMkLst>
            <pc:docMk/>
            <pc:sldMk cId="2193323330" sldId="261"/>
            <ac:spMk id="11" creationId="{32D98137-2A5A-9286-66A4-2FEA8969AC88}"/>
          </ac:spMkLst>
        </pc:spChg>
        <pc:spChg chg="add mod">
          <ac:chgData name="Jasmijn Waal" userId="844318b4-478e-4414-bac2-eb37a7330bb8" providerId="ADAL" clId="{59D51BBF-9EB9-4E58-A1E1-95B76E2E6986}" dt="2022-10-05T12:51:47.032" v="5215" actId="20577"/>
          <ac:spMkLst>
            <pc:docMk/>
            <pc:sldMk cId="2193323330" sldId="261"/>
            <ac:spMk id="12" creationId="{2DB81EBE-ADD9-3DB1-8091-8D660789D663}"/>
          </ac:spMkLst>
        </pc:spChg>
        <pc:picChg chg="add mod">
          <ac:chgData name="Jasmijn Waal" userId="844318b4-478e-4414-bac2-eb37a7330bb8" providerId="ADAL" clId="{59D51BBF-9EB9-4E58-A1E1-95B76E2E6986}" dt="2022-10-05T11:51:30.617" v="3726" actId="1076"/>
          <ac:picMkLst>
            <pc:docMk/>
            <pc:sldMk cId="2193323330" sldId="261"/>
            <ac:picMk id="5" creationId="{AEF34AED-968C-9F62-9CD3-43688093A5E9}"/>
          </ac:picMkLst>
        </pc:picChg>
        <pc:picChg chg="add mod">
          <ac:chgData name="Jasmijn Waal" userId="844318b4-478e-4414-bac2-eb37a7330bb8" providerId="ADAL" clId="{59D51BBF-9EB9-4E58-A1E1-95B76E2E6986}" dt="2022-10-05T11:51:35.731" v="3728" actId="1076"/>
          <ac:picMkLst>
            <pc:docMk/>
            <pc:sldMk cId="2193323330" sldId="261"/>
            <ac:picMk id="6" creationId="{73008067-59CA-DF82-38DA-9FDC467219E9}"/>
          </ac:picMkLst>
        </pc:picChg>
        <pc:picChg chg="add mod">
          <ac:chgData name="Jasmijn Waal" userId="844318b4-478e-4414-bac2-eb37a7330bb8" providerId="ADAL" clId="{59D51BBF-9EB9-4E58-A1E1-95B76E2E6986}" dt="2022-10-05T11:53:01.018" v="3883" actId="1076"/>
          <ac:picMkLst>
            <pc:docMk/>
            <pc:sldMk cId="2193323330" sldId="261"/>
            <ac:picMk id="8" creationId="{6C1190F2-29F7-7E8B-D848-CB65502DD831}"/>
          </ac:picMkLst>
        </pc:picChg>
        <pc:cxnChg chg="add mod">
          <ac:chgData name="Jasmijn Waal" userId="844318b4-478e-4414-bac2-eb37a7330bb8" providerId="ADAL" clId="{59D51BBF-9EB9-4E58-A1E1-95B76E2E6986}" dt="2022-10-05T11:54:25.106" v="3962"/>
          <ac:cxnSpMkLst>
            <pc:docMk/>
            <pc:sldMk cId="2193323330" sldId="261"/>
            <ac:cxnSpMk id="13" creationId="{B0547F81-2606-7D52-2027-8C24844F2515}"/>
          </ac:cxnSpMkLst>
        </pc:cxnChg>
        <pc:cxnChg chg="add mod">
          <ac:chgData name="Jasmijn Waal" userId="844318b4-478e-4414-bac2-eb37a7330bb8" providerId="ADAL" clId="{59D51BBF-9EB9-4E58-A1E1-95B76E2E6986}" dt="2022-10-05T11:54:38.854" v="3964" actId="1076"/>
          <ac:cxnSpMkLst>
            <pc:docMk/>
            <pc:sldMk cId="2193323330" sldId="261"/>
            <ac:cxnSpMk id="14" creationId="{F17BB5CB-1614-7AB6-C973-7CEF26108303}"/>
          </ac:cxnSpMkLst>
        </pc:cxnChg>
      </pc:sldChg>
      <pc:sldChg chg="modSp new mod">
        <pc:chgData name="Jasmijn Waal" userId="844318b4-478e-4414-bac2-eb37a7330bb8" providerId="ADAL" clId="{59D51BBF-9EB9-4E58-A1E1-95B76E2E6986}" dt="2022-10-05T09:47:45.253" v="298" actId="20577"/>
        <pc:sldMkLst>
          <pc:docMk/>
          <pc:sldMk cId="3541233417" sldId="262"/>
        </pc:sldMkLst>
        <pc:spChg chg="mod">
          <ac:chgData name="Jasmijn Waal" userId="844318b4-478e-4414-bac2-eb37a7330bb8" providerId="ADAL" clId="{59D51BBF-9EB9-4E58-A1E1-95B76E2E6986}" dt="2022-10-05T09:47:45.253" v="298" actId="20577"/>
          <ac:spMkLst>
            <pc:docMk/>
            <pc:sldMk cId="3541233417" sldId="262"/>
            <ac:spMk id="2" creationId="{E827AAFF-3967-0D3C-8492-67182B3077C9}"/>
          </ac:spMkLst>
        </pc:spChg>
      </pc:sldChg>
      <pc:sldChg chg="modSp new del mod">
        <pc:chgData name="Jasmijn Waal" userId="844318b4-478e-4414-bac2-eb37a7330bb8" providerId="ADAL" clId="{59D51BBF-9EB9-4E58-A1E1-95B76E2E6986}" dt="2022-10-05T12:54:33.878" v="5218" actId="47"/>
        <pc:sldMkLst>
          <pc:docMk/>
          <pc:sldMk cId="3912938029" sldId="263"/>
        </pc:sldMkLst>
        <pc:spChg chg="mod">
          <ac:chgData name="Jasmijn Waal" userId="844318b4-478e-4414-bac2-eb37a7330bb8" providerId="ADAL" clId="{59D51BBF-9EB9-4E58-A1E1-95B76E2E6986}" dt="2022-10-05T09:48:04.077" v="328" actId="20577"/>
          <ac:spMkLst>
            <pc:docMk/>
            <pc:sldMk cId="3912938029" sldId="263"/>
            <ac:spMk id="2" creationId="{CE8586D7-4464-1204-9053-004F9AB0889A}"/>
          </ac:spMkLst>
        </pc:spChg>
      </pc:sldChg>
      <pc:sldChg chg="addSp delSp modSp new mod setBg">
        <pc:chgData name="Jasmijn Waal" userId="844318b4-478e-4414-bac2-eb37a7330bb8" providerId="ADAL" clId="{59D51BBF-9EB9-4E58-A1E1-95B76E2E6986}" dt="2022-10-05T09:57:24.555" v="614" actId="1076"/>
        <pc:sldMkLst>
          <pc:docMk/>
          <pc:sldMk cId="569361025" sldId="264"/>
        </pc:sldMkLst>
        <pc:spChg chg="add del">
          <ac:chgData name="Jasmijn Waal" userId="844318b4-478e-4414-bac2-eb37a7330bb8" providerId="ADAL" clId="{59D51BBF-9EB9-4E58-A1E1-95B76E2E6986}" dt="2022-10-05T09:49:07.057" v="331" actId="22"/>
          <ac:spMkLst>
            <pc:docMk/>
            <pc:sldMk cId="569361025" sldId="264"/>
            <ac:spMk id="3" creationId="{25EB7881-CA43-382D-4462-81F1004B9DD7}"/>
          </ac:spMkLst>
        </pc:spChg>
        <pc:spChg chg="add mod">
          <ac:chgData name="Jasmijn Waal" userId="844318b4-478e-4414-bac2-eb37a7330bb8" providerId="ADAL" clId="{59D51BBF-9EB9-4E58-A1E1-95B76E2E6986}" dt="2022-10-05T09:52:47.578" v="409" actId="20577"/>
          <ac:spMkLst>
            <pc:docMk/>
            <pc:sldMk cId="569361025" sldId="264"/>
            <ac:spMk id="10" creationId="{1739E397-3148-7604-33B9-9A80BA8B40AB}"/>
          </ac:spMkLst>
        </pc:spChg>
        <pc:spChg chg="add mod">
          <ac:chgData name="Jasmijn Waal" userId="844318b4-478e-4414-bac2-eb37a7330bb8" providerId="ADAL" clId="{59D51BBF-9EB9-4E58-A1E1-95B76E2E6986}" dt="2022-10-05T09:53:17.542" v="446" actId="20577"/>
          <ac:spMkLst>
            <pc:docMk/>
            <pc:sldMk cId="569361025" sldId="264"/>
            <ac:spMk id="11" creationId="{C3857132-CE6B-1EE5-D85E-65A427C620B5}"/>
          </ac:spMkLst>
        </pc:spChg>
        <pc:spChg chg="add mod">
          <ac:chgData name="Jasmijn Waal" userId="844318b4-478e-4414-bac2-eb37a7330bb8" providerId="ADAL" clId="{59D51BBF-9EB9-4E58-A1E1-95B76E2E6986}" dt="2022-10-05T09:53:55.140" v="489" actId="14100"/>
          <ac:spMkLst>
            <pc:docMk/>
            <pc:sldMk cId="569361025" sldId="264"/>
            <ac:spMk id="12" creationId="{FD61FBAA-06A0-8E98-4747-EEC7CD025247}"/>
          </ac:spMkLst>
        </pc:spChg>
        <pc:spChg chg="add mod">
          <ac:chgData name="Jasmijn Waal" userId="844318b4-478e-4414-bac2-eb37a7330bb8" providerId="ADAL" clId="{59D51BBF-9EB9-4E58-A1E1-95B76E2E6986}" dt="2022-10-05T09:55:26.092" v="530" actId="1076"/>
          <ac:spMkLst>
            <pc:docMk/>
            <pc:sldMk cId="569361025" sldId="264"/>
            <ac:spMk id="17" creationId="{889843A0-4404-B0BB-E190-4C905D52CBE4}"/>
          </ac:spMkLst>
        </pc:spChg>
        <pc:spChg chg="add mod">
          <ac:chgData name="Jasmijn Waal" userId="844318b4-478e-4414-bac2-eb37a7330bb8" providerId="ADAL" clId="{59D51BBF-9EB9-4E58-A1E1-95B76E2E6986}" dt="2022-10-05T09:55:38.615" v="550" actId="20577"/>
          <ac:spMkLst>
            <pc:docMk/>
            <pc:sldMk cId="569361025" sldId="264"/>
            <ac:spMk id="18" creationId="{371F3044-4447-2641-C1C4-78C3D97D63B7}"/>
          </ac:spMkLst>
        </pc:spChg>
        <pc:spChg chg="add mod">
          <ac:chgData name="Jasmijn Waal" userId="844318b4-478e-4414-bac2-eb37a7330bb8" providerId="ADAL" clId="{59D51BBF-9EB9-4E58-A1E1-95B76E2E6986}" dt="2022-10-05T09:56:05.997" v="570" actId="1076"/>
          <ac:spMkLst>
            <pc:docMk/>
            <pc:sldMk cId="569361025" sldId="264"/>
            <ac:spMk id="19" creationId="{D3FAEC39-C858-1CB3-424C-60A8ACEE8F78}"/>
          </ac:spMkLst>
        </pc:spChg>
        <pc:spChg chg="add del mod">
          <ac:chgData name="Jasmijn Waal" userId="844318b4-478e-4414-bac2-eb37a7330bb8" providerId="ADAL" clId="{59D51BBF-9EB9-4E58-A1E1-95B76E2E6986}" dt="2022-10-05T09:56:38.671" v="577"/>
          <ac:spMkLst>
            <pc:docMk/>
            <pc:sldMk cId="569361025" sldId="264"/>
            <ac:spMk id="21" creationId="{7B9F76E1-2256-5D10-9526-228626DE5934}"/>
          </ac:spMkLst>
        </pc:spChg>
        <pc:spChg chg="add del mod">
          <ac:chgData name="Jasmijn Waal" userId="844318b4-478e-4414-bac2-eb37a7330bb8" providerId="ADAL" clId="{59D51BBF-9EB9-4E58-A1E1-95B76E2E6986}" dt="2022-10-05T09:57:24.555" v="614" actId="1076"/>
          <ac:spMkLst>
            <pc:docMk/>
            <pc:sldMk cId="569361025" sldId="264"/>
            <ac:spMk id="22" creationId="{1B1B3AC3-03A6-41BD-F287-91145D618F31}"/>
          </ac:spMkLst>
        </pc:spChg>
        <pc:picChg chg="add mod ord">
          <ac:chgData name="Jasmijn Waal" userId="844318b4-478e-4414-bac2-eb37a7330bb8" providerId="ADAL" clId="{59D51BBF-9EB9-4E58-A1E1-95B76E2E6986}" dt="2022-10-05T09:52:21.834" v="369" actId="14100"/>
          <ac:picMkLst>
            <pc:docMk/>
            <pc:sldMk cId="569361025" sldId="264"/>
            <ac:picMk id="5" creationId="{1188A6F5-2103-67C0-CC32-3896FE9494FC}"/>
          </ac:picMkLst>
        </pc:picChg>
        <pc:picChg chg="add mod">
          <ac:chgData name="Jasmijn Waal" userId="844318b4-478e-4414-bac2-eb37a7330bb8" providerId="ADAL" clId="{59D51BBF-9EB9-4E58-A1E1-95B76E2E6986}" dt="2022-10-05T09:52:14.364" v="367" actId="14100"/>
          <ac:picMkLst>
            <pc:docMk/>
            <pc:sldMk cId="569361025" sldId="264"/>
            <ac:picMk id="7" creationId="{5F606495-648C-3BB3-F39C-F1CD25B69DE3}"/>
          </ac:picMkLst>
        </pc:picChg>
        <pc:picChg chg="add mod">
          <ac:chgData name="Jasmijn Waal" userId="844318b4-478e-4414-bac2-eb37a7330bb8" providerId="ADAL" clId="{59D51BBF-9EB9-4E58-A1E1-95B76E2E6986}" dt="2022-10-05T09:52:18.097" v="368" actId="14100"/>
          <ac:picMkLst>
            <pc:docMk/>
            <pc:sldMk cId="569361025" sldId="264"/>
            <ac:picMk id="9" creationId="{7AC1155C-538E-7392-E0FD-345714B6866C}"/>
          </ac:picMkLst>
        </pc:picChg>
        <pc:cxnChg chg="add">
          <ac:chgData name="Jasmijn Waal" userId="844318b4-478e-4414-bac2-eb37a7330bb8" providerId="ADAL" clId="{59D51BBF-9EB9-4E58-A1E1-95B76E2E6986}" dt="2022-10-05T09:51:39.493" v="361" actId="26606"/>
          <ac:cxnSpMkLst>
            <pc:docMk/>
            <pc:sldMk cId="569361025" sldId="264"/>
            <ac:cxnSpMk id="14" creationId="{DCD67800-37AC-4E14-89B0-F79DCB3FB86D}"/>
          </ac:cxnSpMkLst>
        </pc:cxnChg>
        <pc:cxnChg chg="add mod">
          <ac:chgData name="Jasmijn Waal" userId="844318b4-478e-4414-bac2-eb37a7330bb8" providerId="ADAL" clId="{59D51BBF-9EB9-4E58-A1E1-95B76E2E6986}" dt="2022-10-05T09:56:02.684" v="569" actId="14100"/>
          <ac:cxnSpMkLst>
            <pc:docMk/>
            <pc:sldMk cId="569361025" sldId="264"/>
            <ac:cxnSpMk id="15" creationId="{0C7E377B-33FD-AB9B-9EF2-58035DB68292}"/>
          </ac:cxnSpMkLst>
        </pc:cxnChg>
        <pc:cxnChg chg="add">
          <ac:chgData name="Jasmijn Waal" userId="844318b4-478e-4414-bac2-eb37a7330bb8" providerId="ADAL" clId="{59D51BBF-9EB9-4E58-A1E1-95B76E2E6986}" dt="2022-10-05T09:51:39.493" v="361" actId="26606"/>
          <ac:cxnSpMkLst>
            <pc:docMk/>
            <pc:sldMk cId="569361025" sldId="264"/>
            <ac:cxnSpMk id="16" creationId="{20F1788F-A5AE-4188-8274-F7F2E3833ECD}"/>
          </ac:cxnSpMkLst>
        </pc:cxnChg>
      </pc:sldChg>
      <pc:sldChg chg="addSp delSp modSp new mod">
        <pc:chgData name="Jasmijn Waal" userId="844318b4-478e-4414-bac2-eb37a7330bb8" providerId="ADAL" clId="{59D51BBF-9EB9-4E58-A1E1-95B76E2E6986}" dt="2022-10-05T12:56:25.861" v="5220" actId="478"/>
        <pc:sldMkLst>
          <pc:docMk/>
          <pc:sldMk cId="3495246808" sldId="265"/>
        </pc:sldMkLst>
        <pc:spChg chg="mod">
          <ac:chgData name="Jasmijn Waal" userId="844318b4-478e-4414-bac2-eb37a7330bb8" providerId="ADAL" clId="{59D51BBF-9EB9-4E58-A1E1-95B76E2E6986}" dt="2022-10-05T09:49:37.313" v="347" actId="20577"/>
          <ac:spMkLst>
            <pc:docMk/>
            <pc:sldMk cId="3495246808" sldId="265"/>
            <ac:spMk id="2" creationId="{F4B67401-0216-8551-5CFE-40091C995AC6}"/>
          </ac:spMkLst>
        </pc:spChg>
        <pc:picChg chg="add del">
          <ac:chgData name="Jasmijn Waal" userId="844318b4-478e-4414-bac2-eb37a7330bb8" providerId="ADAL" clId="{59D51BBF-9EB9-4E58-A1E1-95B76E2E6986}" dt="2022-10-05T12:56:25.861" v="5220" actId="478"/>
          <ac:picMkLst>
            <pc:docMk/>
            <pc:sldMk cId="3495246808" sldId="265"/>
            <ac:picMk id="5" creationId="{73374E1B-9369-BECB-8C3E-EAC95B7957DD}"/>
          </ac:picMkLst>
        </pc:picChg>
      </pc:sldChg>
      <pc:sldChg chg="addSp modSp new mod">
        <pc:chgData name="Jasmijn Waal" userId="844318b4-478e-4414-bac2-eb37a7330bb8" providerId="ADAL" clId="{59D51BBF-9EB9-4E58-A1E1-95B76E2E6986}" dt="2022-10-05T12:27:15.593" v="5039" actId="20577"/>
        <pc:sldMkLst>
          <pc:docMk/>
          <pc:sldMk cId="3404991191" sldId="266"/>
        </pc:sldMkLst>
        <pc:spChg chg="mod">
          <ac:chgData name="Jasmijn Waal" userId="844318b4-478e-4414-bac2-eb37a7330bb8" providerId="ADAL" clId="{59D51BBF-9EB9-4E58-A1E1-95B76E2E6986}" dt="2022-10-05T10:10:41.366" v="955" actId="20577"/>
          <ac:spMkLst>
            <pc:docMk/>
            <pc:sldMk cId="3404991191" sldId="266"/>
            <ac:spMk id="2" creationId="{3A1D3462-4856-1BA0-D893-BE68EE7AB1C6}"/>
          </ac:spMkLst>
        </pc:spChg>
        <pc:spChg chg="mod">
          <ac:chgData name="Jasmijn Waal" userId="844318b4-478e-4414-bac2-eb37a7330bb8" providerId="ADAL" clId="{59D51BBF-9EB9-4E58-A1E1-95B76E2E6986}" dt="2022-10-05T12:27:15.593" v="5039" actId="20577"/>
          <ac:spMkLst>
            <pc:docMk/>
            <pc:sldMk cId="3404991191" sldId="266"/>
            <ac:spMk id="3" creationId="{E8FE2ACE-1848-7A49-2119-47D7F1FA8D8A}"/>
          </ac:spMkLst>
        </pc:spChg>
        <pc:picChg chg="add mod">
          <ac:chgData name="Jasmijn Waal" userId="844318b4-478e-4414-bac2-eb37a7330bb8" providerId="ADAL" clId="{59D51BBF-9EB9-4E58-A1E1-95B76E2E6986}" dt="2022-10-05T09:58:33.265" v="621" actId="1076"/>
          <ac:picMkLst>
            <pc:docMk/>
            <pc:sldMk cId="3404991191" sldId="266"/>
            <ac:picMk id="5" creationId="{C592F512-C16F-5C42-79BC-723A1E1EE963}"/>
          </ac:picMkLst>
        </pc:picChg>
      </pc:sldChg>
      <pc:sldChg chg="addSp delSp modSp new mod">
        <pc:chgData name="Jasmijn Waal" userId="844318b4-478e-4414-bac2-eb37a7330bb8" providerId="ADAL" clId="{59D51BBF-9EB9-4E58-A1E1-95B76E2E6986}" dt="2022-10-05T12:53:46.200" v="5217" actId="20577"/>
        <pc:sldMkLst>
          <pc:docMk/>
          <pc:sldMk cId="2884330190" sldId="267"/>
        </pc:sldMkLst>
        <pc:spChg chg="mod">
          <ac:chgData name="Jasmijn Waal" userId="844318b4-478e-4414-bac2-eb37a7330bb8" providerId="ADAL" clId="{59D51BBF-9EB9-4E58-A1E1-95B76E2E6986}" dt="2022-10-05T10:35:56.632" v="1913" actId="20577"/>
          <ac:spMkLst>
            <pc:docMk/>
            <pc:sldMk cId="2884330190" sldId="267"/>
            <ac:spMk id="2" creationId="{B832CA9C-B00C-CF40-E73C-5CED455E858B}"/>
          </ac:spMkLst>
        </pc:spChg>
        <pc:spChg chg="del mod">
          <ac:chgData name="Jasmijn Waal" userId="844318b4-478e-4414-bac2-eb37a7330bb8" providerId="ADAL" clId="{59D51BBF-9EB9-4E58-A1E1-95B76E2E6986}" dt="2022-10-05T10:41:54.050" v="2776" actId="478"/>
          <ac:spMkLst>
            <pc:docMk/>
            <pc:sldMk cId="2884330190" sldId="267"/>
            <ac:spMk id="3" creationId="{9DA8E9DD-DB1D-8B30-B8A3-FA452099024A}"/>
          </ac:spMkLst>
        </pc:spChg>
        <pc:spChg chg="add mod">
          <ac:chgData name="Jasmijn Waal" userId="844318b4-478e-4414-bac2-eb37a7330bb8" providerId="ADAL" clId="{59D51BBF-9EB9-4E58-A1E1-95B76E2E6986}" dt="2022-10-05T12:53:46.200" v="5217" actId="20577"/>
          <ac:spMkLst>
            <pc:docMk/>
            <pc:sldMk cId="2884330190" sldId="267"/>
            <ac:spMk id="4" creationId="{D2302C58-A842-8B1C-566F-30C9E12C9396}"/>
          </ac:spMkLst>
        </pc:spChg>
        <pc:spChg chg="add mod">
          <ac:chgData name="Jasmijn Waal" userId="844318b4-478e-4414-bac2-eb37a7330bb8" providerId="ADAL" clId="{59D51BBF-9EB9-4E58-A1E1-95B76E2E6986}" dt="2022-10-05T10:55:24.655" v="2943" actId="1076"/>
          <ac:spMkLst>
            <pc:docMk/>
            <pc:sldMk cId="2884330190" sldId="267"/>
            <ac:spMk id="9" creationId="{A8D4ABD2-2BFF-3DA6-093C-19C53F8BF04F}"/>
          </ac:spMkLst>
        </pc:spChg>
        <pc:spChg chg="add mod">
          <ac:chgData name="Jasmijn Waal" userId="844318b4-478e-4414-bac2-eb37a7330bb8" providerId="ADAL" clId="{59D51BBF-9EB9-4E58-A1E1-95B76E2E6986}" dt="2022-10-05T10:55:53.202" v="2983" actId="20577"/>
          <ac:spMkLst>
            <pc:docMk/>
            <pc:sldMk cId="2884330190" sldId="267"/>
            <ac:spMk id="10" creationId="{7EC722E5-11D7-38D5-1EAF-11EA018C7481}"/>
          </ac:spMkLst>
        </pc:spChg>
        <pc:picChg chg="add mod">
          <ac:chgData name="Jasmijn Waal" userId="844318b4-478e-4414-bac2-eb37a7330bb8" providerId="ADAL" clId="{59D51BBF-9EB9-4E58-A1E1-95B76E2E6986}" dt="2022-10-05T10:55:06.788" v="2927" actId="1076"/>
          <ac:picMkLst>
            <pc:docMk/>
            <pc:sldMk cId="2884330190" sldId="267"/>
            <ac:picMk id="6" creationId="{CCC4850C-A53C-F6FB-CC84-C947FEA09E49}"/>
          </ac:picMkLst>
        </pc:picChg>
        <pc:picChg chg="add mod">
          <ac:chgData name="Jasmijn Waal" userId="844318b4-478e-4414-bac2-eb37a7330bb8" providerId="ADAL" clId="{59D51BBF-9EB9-4E58-A1E1-95B76E2E6986}" dt="2022-10-05T10:55:03.484" v="2926" actId="1076"/>
          <ac:picMkLst>
            <pc:docMk/>
            <pc:sldMk cId="2884330190" sldId="267"/>
            <ac:picMk id="8" creationId="{95BA1C25-126A-4D8A-A5E0-83CC75CFBF07}"/>
          </ac:picMkLst>
        </pc:picChg>
        <pc:picChg chg="add mod">
          <ac:chgData name="Jasmijn Waal" userId="844318b4-478e-4414-bac2-eb37a7330bb8" providerId="ADAL" clId="{59D51BBF-9EB9-4E58-A1E1-95B76E2E6986}" dt="2022-10-05T10:57:38.427" v="3072" actId="1076"/>
          <ac:picMkLst>
            <pc:docMk/>
            <pc:sldMk cId="2884330190" sldId="267"/>
            <ac:picMk id="12" creationId="{96E105D9-B63E-82F1-DC6E-9A15362AB4FC}"/>
          </ac:picMkLst>
        </pc:picChg>
      </pc:sldChg>
      <pc:sldChg chg="addSp modSp new del mod">
        <pc:chgData name="Jasmijn Waal" userId="844318b4-478e-4414-bac2-eb37a7330bb8" providerId="ADAL" clId="{59D51BBF-9EB9-4E58-A1E1-95B76E2E6986}" dt="2022-10-05T10:57:46.318" v="3073" actId="47"/>
        <pc:sldMkLst>
          <pc:docMk/>
          <pc:sldMk cId="1273972352" sldId="268"/>
        </pc:sldMkLst>
        <pc:spChg chg="add mod">
          <ac:chgData name="Jasmijn Waal" userId="844318b4-478e-4414-bac2-eb37a7330bb8" providerId="ADAL" clId="{59D51BBF-9EB9-4E58-A1E1-95B76E2E6986}" dt="2022-10-05T10:44:01.727" v="2802" actId="14100"/>
          <ac:spMkLst>
            <pc:docMk/>
            <pc:sldMk cId="1273972352" sldId="268"/>
            <ac:spMk id="7" creationId="{16E72AD0-B9AF-869E-E60E-B3BCDF520F6F}"/>
          </ac:spMkLst>
        </pc:spChg>
        <pc:spChg chg="add mod">
          <ac:chgData name="Jasmijn Waal" userId="844318b4-478e-4414-bac2-eb37a7330bb8" providerId="ADAL" clId="{59D51BBF-9EB9-4E58-A1E1-95B76E2E6986}" dt="2022-10-05T10:44:31.395" v="2825" actId="1076"/>
          <ac:spMkLst>
            <pc:docMk/>
            <pc:sldMk cId="1273972352" sldId="268"/>
            <ac:spMk id="8" creationId="{C2F4B37F-1439-24DD-672C-FC760731D2E9}"/>
          </ac:spMkLst>
        </pc:spChg>
        <pc:spChg chg="add mod">
          <ac:chgData name="Jasmijn Waal" userId="844318b4-478e-4414-bac2-eb37a7330bb8" providerId="ADAL" clId="{59D51BBF-9EB9-4E58-A1E1-95B76E2E6986}" dt="2022-10-05T10:44:27.504" v="2823" actId="1076"/>
          <ac:spMkLst>
            <pc:docMk/>
            <pc:sldMk cId="1273972352" sldId="268"/>
            <ac:spMk id="9" creationId="{F308308B-7197-225E-FD6B-E4B4EC11631D}"/>
          </ac:spMkLst>
        </pc:spChg>
        <pc:spChg chg="add mod">
          <ac:chgData name="Jasmijn Waal" userId="844318b4-478e-4414-bac2-eb37a7330bb8" providerId="ADAL" clId="{59D51BBF-9EB9-4E58-A1E1-95B76E2E6986}" dt="2022-10-05T10:44:34.113" v="2826" actId="1076"/>
          <ac:spMkLst>
            <pc:docMk/>
            <pc:sldMk cId="1273972352" sldId="268"/>
            <ac:spMk id="10" creationId="{8D127976-67CC-9F1E-95D3-F4D454D403A6}"/>
          </ac:spMkLst>
        </pc:spChg>
        <pc:spChg chg="add mod">
          <ac:chgData name="Jasmijn Waal" userId="844318b4-478e-4414-bac2-eb37a7330bb8" providerId="ADAL" clId="{59D51BBF-9EB9-4E58-A1E1-95B76E2E6986}" dt="2022-10-05T10:44:23.596" v="2821" actId="1076"/>
          <ac:spMkLst>
            <pc:docMk/>
            <pc:sldMk cId="1273972352" sldId="268"/>
            <ac:spMk id="11" creationId="{EA76F53A-C997-021A-E7DE-00049888B477}"/>
          </ac:spMkLst>
        </pc:spChg>
        <pc:spChg chg="add mod">
          <ac:chgData name="Jasmijn Waal" userId="844318b4-478e-4414-bac2-eb37a7330bb8" providerId="ADAL" clId="{59D51BBF-9EB9-4E58-A1E1-95B76E2E6986}" dt="2022-10-05T10:44:21.171" v="2820" actId="1076"/>
          <ac:spMkLst>
            <pc:docMk/>
            <pc:sldMk cId="1273972352" sldId="268"/>
            <ac:spMk id="12" creationId="{986634DD-C9D5-CC8C-0C79-C8C45D729021}"/>
          </ac:spMkLst>
        </pc:spChg>
        <pc:spChg chg="add mod">
          <ac:chgData name="Jasmijn Waal" userId="844318b4-478e-4414-bac2-eb37a7330bb8" providerId="ADAL" clId="{59D51BBF-9EB9-4E58-A1E1-95B76E2E6986}" dt="2022-10-05T10:44:19.722" v="2819" actId="1076"/>
          <ac:spMkLst>
            <pc:docMk/>
            <pc:sldMk cId="1273972352" sldId="268"/>
            <ac:spMk id="13" creationId="{7B1C8925-E73B-E6D3-AA5A-3CBE7DB54CB6}"/>
          </ac:spMkLst>
        </pc:spChg>
        <pc:spChg chg="add mod">
          <ac:chgData name="Jasmijn Waal" userId="844318b4-478e-4414-bac2-eb37a7330bb8" providerId="ADAL" clId="{59D51BBF-9EB9-4E58-A1E1-95B76E2E6986}" dt="2022-10-05T10:44:18.186" v="2818" actId="1076"/>
          <ac:spMkLst>
            <pc:docMk/>
            <pc:sldMk cId="1273972352" sldId="268"/>
            <ac:spMk id="14" creationId="{69BBB735-1B64-6D2B-9DF0-355FE59BD887}"/>
          </ac:spMkLst>
        </pc:spChg>
        <pc:spChg chg="add mod">
          <ac:chgData name="Jasmijn Waal" userId="844318b4-478e-4414-bac2-eb37a7330bb8" providerId="ADAL" clId="{59D51BBF-9EB9-4E58-A1E1-95B76E2E6986}" dt="2022-10-05T10:44:15.963" v="2817" actId="1076"/>
          <ac:spMkLst>
            <pc:docMk/>
            <pc:sldMk cId="1273972352" sldId="268"/>
            <ac:spMk id="15" creationId="{39F5B397-CB7E-9071-233E-E6A7753B38F2}"/>
          </ac:spMkLst>
        </pc:spChg>
        <pc:spChg chg="add mod">
          <ac:chgData name="Jasmijn Waal" userId="844318b4-478e-4414-bac2-eb37a7330bb8" providerId="ADAL" clId="{59D51BBF-9EB9-4E58-A1E1-95B76E2E6986}" dt="2022-10-05T10:44:35.880" v="2827" actId="1076"/>
          <ac:spMkLst>
            <pc:docMk/>
            <pc:sldMk cId="1273972352" sldId="268"/>
            <ac:spMk id="16" creationId="{72A95839-75EE-1150-DBF0-6073B68F8F5C}"/>
          </ac:spMkLst>
        </pc:spChg>
        <pc:spChg chg="add mod">
          <ac:chgData name="Jasmijn Waal" userId="844318b4-478e-4414-bac2-eb37a7330bb8" providerId="ADAL" clId="{59D51BBF-9EB9-4E58-A1E1-95B76E2E6986}" dt="2022-10-05T10:44:38.018" v="2828" actId="1076"/>
          <ac:spMkLst>
            <pc:docMk/>
            <pc:sldMk cId="1273972352" sldId="268"/>
            <ac:spMk id="17" creationId="{1F20E13E-2806-2AA7-AC4F-8DE45B148B50}"/>
          </ac:spMkLst>
        </pc:spChg>
        <pc:spChg chg="add mod">
          <ac:chgData name="Jasmijn Waal" userId="844318b4-478e-4414-bac2-eb37a7330bb8" providerId="ADAL" clId="{59D51BBF-9EB9-4E58-A1E1-95B76E2E6986}" dt="2022-10-05T10:44:29.216" v="2824" actId="1076"/>
          <ac:spMkLst>
            <pc:docMk/>
            <pc:sldMk cId="1273972352" sldId="268"/>
            <ac:spMk id="18" creationId="{BA4A7A48-5BD4-F66D-387B-9CEB80F87CC1}"/>
          </ac:spMkLst>
        </pc:spChg>
        <pc:spChg chg="add mod">
          <ac:chgData name="Jasmijn Waal" userId="844318b4-478e-4414-bac2-eb37a7330bb8" providerId="ADAL" clId="{59D51BBF-9EB9-4E58-A1E1-95B76E2E6986}" dt="2022-10-05T10:52:44.885" v="2881" actId="1076"/>
          <ac:spMkLst>
            <pc:docMk/>
            <pc:sldMk cId="1273972352" sldId="268"/>
            <ac:spMk id="19" creationId="{90BE2409-24A6-3603-DC2E-D5716A5FEE85}"/>
          </ac:spMkLst>
        </pc:spChg>
        <pc:spChg chg="add mod">
          <ac:chgData name="Jasmijn Waal" userId="844318b4-478e-4414-bac2-eb37a7330bb8" providerId="ADAL" clId="{59D51BBF-9EB9-4E58-A1E1-95B76E2E6986}" dt="2022-10-05T10:45:53.280" v="2863" actId="1076"/>
          <ac:spMkLst>
            <pc:docMk/>
            <pc:sldMk cId="1273972352" sldId="268"/>
            <ac:spMk id="20" creationId="{757F9CDE-F059-A2B9-F9A1-570A863CBDE4}"/>
          </ac:spMkLst>
        </pc:spChg>
        <pc:spChg chg="add mod">
          <ac:chgData name="Jasmijn Waal" userId="844318b4-478e-4414-bac2-eb37a7330bb8" providerId="ADAL" clId="{59D51BBF-9EB9-4E58-A1E1-95B76E2E6986}" dt="2022-10-05T10:54:02.772" v="2915" actId="1076"/>
          <ac:spMkLst>
            <pc:docMk/>
            <pc:sldMk cId="1273972352" sldId="268"/>
            <ac:spMk id="21" creationId="{9F787D62-86FC-C780-7E1D-BCC6448C9F5E}"/>
          </ac:spMkLst>
        </pc:spChg>
        <pc:spChg chg="add mod">
          <ac:chgData name="Jasmijn Waal" userId="844318b4-478e-4414-bac2-eb37a7330bb8" providerId="ADAL" clId="{59D51BBF-9EB9-4E58-A1E1-95B76E2E6986}" dt="2022-10-05T10:52:34.580" v="2878" actId="1076"/>
          <ac:spMkLst>
            <pc:docMk/>
            <pc:sldMk cId="1273972352" sldId="268"/>
            <ac:spMk id="22" creationId="{B121251D-BD4E-1C3E-562B-116EE359E61C}"/>
          </ac:spMkLst>
        </pc:spChg>
        <pc:spChg chg="add mod">
          <ac:chgData name="Jasmijn Waal" userId="844318b4-478e-4414-bac2-eb37a7330bb8" providerId="ADAL" clId="{59D51BBF-9EB9-4E58-A1E1-95B76E2E6986}" dt="2022-10-05T10:52:03.378" v="2874" actId="1076"/>
          <ac:spMkLst>
            <pc:docMk/>
            <pc:sldMk cId="1273972352" sldId="268"/>
            <ac:spMk id="23" creationId="{9454C20E-A2C7-D7A2-F38C-4BDEC5E8FFF3}"/>
          </ac:spMkLst>
        </pc:spChg>
        <pc:spChg chg="add mod">
          <ac:chgData name="Jasmijn Waal" userId="844318b4-478e-4414-bac2-eb37a7330bb8" providerId="ADAL" clId="{59D51BBF-9EB9-4E58-A1E1-95B76E2E6986}" dt="2022-10-05T10:45:42.147" v="2859" actId="1076"/>
          <ac:spMkLst>
            <pc:docMk/>
            <pc:sldMk cId="1273972352" sldId="268"/>
            <ac:spMk id="24" creationId="{7C2B0767-7175-EF38-B4F4-FD049BE8FC3A}"/>
          </ac:spMkLst>
        </pc:spChg>
        <pc:spChg chg="add mod">
          <ac:chgData name="Jasmijn Waal" userId="844318b4-478e-4414-bac2-eb37a7330bb8" providerId="ADAL" clId="{59D51BBF-9EB9-4E58-A1E1-95B76E2E6986}" dt="2022-10-05T10:45:39.033" v="2858" actId="1076"/>
          <ac:spMkLst>
            <pc:docMk/>
            <pc:sldMk cId="1273972352" sldId="268"/>
            <ac:spMk id="25" creationId="{1C3F78BF-8C22-0DF3-B87A-72A734E2E32F}"/>
          </ac:spMkLst>
        </pc:spChg>
        <pc:spChg chg="add mod">
          <ac:chgData name="Jasmijn Waal" userId="844318b4-478e-4414-bac2-eb37a7330bb8" providerId="ADAL" clId="{59D51BBF-9EB9-4E58-A1E1-95B76E2E6986}" dt="2022-10-05T10:52:56.247" v="2883" actId="1076"/>
          <ac:spMkLst>
            <pc:docMk/>
            <pc:sldMk cId="1273972352" sldId="268"/>
            <ac:spMk id="26" creationId="{F226550B-9E40-AC03-CDD1-C6CA0A54D2D1}"/>
          </ac:spMkLst>
        </pc:spChg>
        <pc:spChg chg="add mod">
          <ac:chgData name="Jasmijn Waal" userId="844318b4-478e-4414-bac2-eb37a7330bb8" providerId="ADAL" clId="{59D51BBF-9EB9-4E58-A1E1-95B76E2E6986}" dt="2022-10-05T10:52:40.728" v="2880" actId="1076"/>
          <ac:spMkLst>
            <pc:docMk/>
            <pc:sldMk cId="1273972352" sldId="268"/>
            <ac:spMk id="27" creationId="{65E8F890-773F-4A75-8441-8FECEF54E459}"/>
          </ac:spMkLst>
        </pc:spChg>
        <pc:spChg chg="add mod">
          <ac:chgData name="Jasmijn Waal" userId="844318b4-478e-4414-bac2-eb37a7330bb8" providerId="ADAL" clId="{59D51BBF-9EB9-4E58-A1E1-95B76E2E6986}" dt="2022-10-05T10:52:37.215" v="2879" actId="1076"/>
          <ac:spMkLst>
            <pc:docMk/>
            <pc:sldMk cId="1273972352" sldId="268"/>
            <ac:spMk id="28" creationId="{307B61D7-619F-B642-4B4A-44DECB5956BF}"/>
          </ac:spMkLst>
        </pc:spChg>
        <pc:spChg chg="add mod">
          <ac:chgData name="Jasmijn Waal" userId="844318b4-478e-4414-bac2-eb37a7330bb8" providerId="ADAL" clId="{59D51BBF-9EB9-4E58-A1E1-95B76E2E6986}" dt="2022-10-05T10:45:21.142" v="2853" actId="1076"/>
          <ac:spMkLst>
            <pc:docMk/>
            <pc:sldMk cId="1273972352" sldId="268"/>
            <ac:spMk id="29" creationId="{F600B1CE-E716-67AA-BC02-2ED826B969BE}"/>
          </ac:spMkLst>
        </pc:spChg>
        <pc:spChg chg="add mod">
          <ac:chgData name="Jasmijn Waal" userId="844318b4-478e-4414-bac2-eb37a7330bb8" providerId="ADAL" clId="{59D51BBF-9EB9-4E58-A1E1-95B76E2E6986}" dt="2022-10-05T10:45:23.120" v="2854" actId="1076"/>
          <ac:spMkLst>
            <pc:docMk/>
            <pc:sldMk cId="1273972352" sldId="268"/>
            <ac:spMk id="30" creationId="{3F0AAD26-823F-B83E-611D-D71E5EA638E9}"/>
          </ac:spMkLst>
        </pc:spChg>
        <pc:spChg chg="add mod">
          <ac:chgData name="Jasmijn Waal" userId="844318b4-478e-4414-bac2-eb37a7330bb8" providerId="ADAL" clId="{59D51BBF-9EB9-4E58-A1E1-95B76E2E6986}" dt="2022-10-05T10:52:57.946" v="2884" actId="1076"/>
          <ac:spMkLst>
            <pc:docMk/>
            <pc:sldMk cId="1273972352" sldId="268"/>
            <ac:spMk id="31" creationId="{5B3B4B36-FD91-B16E-A3C3-11FB175FAD3E}"/>
          </ac:spMkLst>
        </pc:spChg>
        <pc:spChg chg="add mod">
          <ac:chgData name="Jasmijn Waal" userId="844318b4-478e-4414-bac2-eb37a7330bb8" providerId="ADAL" clId="{59D51BBF-9EB9-4E58-A1E1-95B76E2E6986}" dt="2022-10-05T10:52:04.687" v="2875" actId="1076"/>
          <ac:spMkLst>
            <pc:docMk/>
            <pc:sldMk cId="1273972352" sldId="268"/>
            <ac:spMk id="32" creationId="{6489F30E-397E-6834-625F-33859D8EC44C}"/>
          </ac:spMkLst>
        </pc:spChg>
        <pc:spChg chg="add mod">
          <ac:chgData name="Jasmijn Waal" userId="844318b4-478e-4414-bac2-eb37a7330bb8" providerId="ADAL" clId="{59D51BBF-9EB9-4E58-A1E1-95B76E2E6986}" dt="2022-10-05T10:52:08.517" v="2876" actId="1076"/>
          <ac:spMkLst>
            <pc:docMk/>
            <pc:sldMk cId="1273972352" sldId="268"/>
            <ac:spMk id="33" creationId="{DFF82CFD-CC59-4E65-F31D-AFAFAFA0A878}"/>
          </ac:spMkLst>
        </pc:spChg>
        <pc:spChg chg="add mod">
          <ac:chgData name="Jasmijn Waal" userId="844318b4-478e-4414-bac2-eb37a7330bb8" providerId="ADAL" clId="{59D51BBF-9EB9-4E58-A1E1-95B76E2E6986}" dt="2022-10-05T10:53:18.166" v="2895" actId="1076"/>
          <ac:spMkLst>
            <pc:docMk/>
            <pc:sldMk cId="1273972352" sldId="268"/>
            <ac:spMk id="34" creationId="{97D4A3FA-FEEB-E42D-5CA7-49EC04C1C930}"/>
          </ac:spMkLst>
        </pc:spChg>
        <pc:spChg chg="add mod">
          <ac:chgData name="Jasmijn Waal" userId="844318b4-478e-4414-bac2-eb37a7330bb8" providerId="ADAL" clId="{59D51BBF-9EB9-4E58-A1E1-95B76E2E6986}" dt="2022-10-05T10:53:16.701" v="2894" actId="1076"/>
          <ac:spMkLst>
            <pc:docMk/>
            <pc:sldMk cId="1273972352" sldId="268"/>
            <ac:spMk id="35" creationId="{417A8290-61D6-F5B7-2833-4001D77DEA49}"/>
          </ac:spMkLst>
        </pc:spChg>
        <pc:spChg chg="add mod">
          <ac:chgData name="Jasmijn Waal" userId="844318b4-478e-4414-bac2-eb37a7330bb8" providerId="ADAL" clId="{59D51BBF-9EB9-4E58-A1E1-95B76E2E6986}" dt="2022-10-05T10:54:13.007" v="2918" actId="1076"/>
          <ac:spMkLst>
            <pc:docMk/>
            <pc:sldMk cId="1273972352" sldId="268"/>
            <ac:spMk id="36" creationId="{1805AEEC-99F9-B422-661B-053DC541CC6A}"/>
          </ac:spMkLst>
        </pc:spChg>
        <pc:spChg chg="add mod">
          <ac:chgData name="Jasmijn Waal" userId="844318b4-478e-4414-bac2-eb37a7330bb8" providerId="ADAL" clId="{59D51BBF-9EB9-4E58-A1E1-95B76E2E6986}" dt="2022-10-05T10:53:14.260" v="2892" actId="1076"/>
          <ac:spMkLst>
            <pc:docMk/>
            <pc:sldMk cId="1273972352" sldId="268"/>
            <ac:spMk id="37" creationId="{CA14F774-B590-02BF-B454-086B9645FB63}"/>
          </ac:spMkLst>
        </pc:spChg>
        <pc:spChg chg="add mod">
          <ac:chgData name="Jasmijn Waal" userId="844318b4-478e-4414-bac2-eb37a7330bb8" providerId="ADAL" clId="{59D51BBF-9EB9-4E58-A1E1-95B76E2E6986}" dt="2022-10-05T10:53:12.014" v="2891" actId="1076"/>
          <ac:spMkLst>
            <pc:docMk/>
            <pc:sldMk cId="1273972352" sldId="268"/>
            <ac:spMk id="38" creationId="{0DFC6548-BF87-7D3D-C793-FB6D66D1C9E1}"/>
          </ac:spMkLst>
        </pc:spChg>
        <pc:spChg chg="add mod">
          <ac:chgData name="Jasmijn Waal" userId="844318b4-478e-4414-bac2-eb37a7330bb8" providerId="ADAL" clId="{59D51BBF-9EB9-4E58-A1E1-95B76E2E6986}" dt="2022-10-05T10:54:05.576" v="2916" actId="1076"/>
          <ac:spMkLst>
            <pc:docMk/>
            <pc:sldMk cId="1273972352" sldId="268"/>
            <ac:spMk id="39" creationId="{7C97039C-F84F-7EF6-70E7-9BD152B15FC9}"/>
          </ac:spMkLst>
        </pc:spChg>
        <pc:spChg chg="add mod">
          <ac:chgData name="Jasmijn Waal" userId="844318b4-478e-4414-bac2-eb37a7330bb8" providerId="ADAL" clId="{59D51BBF-9EB9-4E58-A1E1-95B76E2E6986}" dt="2022-10-05T10:54:16.611" v="2920" actId="1076"/>
          <ac:spMkLst>
            <pc:docMk/>
            <pc:sldMk cId="1273972352" sldId="268"/>
            <ac:spMk id="40" creationId="{0B49E1AD-2061-357A-E81C-BE68C50B8BEB}"/>
          </ac:spMkLst>
        </pc:spChg>
        <pc:spChg chg="add mod">
          <ac:chgData name="Jasmijn Waal" userId="844318b4-478e-4414-bac2-eb37a7330bb8" providerId="ADAL" clId="{59D51BBF-9EB9-4E58-A1E1-95B76E2E6986}" dt="2022-10-05T10:53:53.430" v="2912" actId="1076"/>
          <ac:spMkLst>
            <pc:docMk/>
            <pc:sldMk cId="1273972352" sldId="268"/>
            <ac:spMk id="41" creationId="{B43B992A-58C4-B603-DCD2-37415827AB30}"/>
          </ac:spMkLst>
        </pc:spChg>
        <pc:spChg chg="add mod">
          <ac:chgData name="Jasmijn Waal" userId="844318b4-478e-4414-bac2-eb37a7330bb8" providerId="ADAL" clId="{59D51BBF-9EB9-4E58-A1E1-95B76E2E6986}" dt="2022-10-05T10:53:48.897" v="2911" actId="1076"/>
          <ac:spMkLst>
            <pc:docMk/>
            <pc:sldMk cId="1273972352" sldId="268"/>
            <ac:spMk id="42" creationId="{5BF19E11-9246-3802-B992-77F7457FA946}"/>
          </ac:spMkLst>
        </pc:spChg>
        <pc:spChg chg="add mod">
          <ac:chgData name="Jasmijn Waal" userId="844318b4-478e-4414-bac2-eb37a7330bb8" providerId="ADAL" clId="{59D51BBF-9EB9-4E58-A1E1-95B76E2E6986}" dt="2022-10-05T10:53:41.807" v="2908" actId="1076"/>
          <ac:spMkLst>
            <pc:docMk/>
            <pc:sldMk cId="1273972352" sldId="268"/>
            <ac:spMk id="43" creationId="{2FD1380F-5557-2A42-4714-84203D46D5AE}"/>
          </ac:spMkLst>
        </pc:spChg>
        <pc:spChg chg="add mod">
          <ac:chgData name="Jasmijn Waal" userId="844318b4-478e-4414-bac2-eb37a7330bb8" providerId="ADAL" clId="{59D51BBF-9EB9-4E58-A1E1-95B76E2E6986}" dt="2022-10-05T10:53:46.405" v="2910" actId="1076"/>
          <ac:spMkLst>
            <pc:docMk/>
            <pc:sldMk cId="1273972352" sldId="268"/>
            <ac:spMk id="44" creationId="{4626A080-7E31-FD0C-D4F6-D99B113C76E4}"/>
          </ac:spMkLst>
        </pc:spChg>
        <pc:spChg chg="add mod">
          <ac:chgData name="Jasmijn Waal" userId="844318b4-478e-4414-bac2-eb37a7330bb8" providerId="ADAL" clId="{59D51BBF-9EB9-4E58-A1E1-95B76E2E6986}" dt="2022-10-05T10:54:11.541" v="2917" actId="1076"/>
          <ac:spMkLst>
            <pc:docMk/>
            <pc:sldMk cId="1273972352" sldId="268"/>
            <ac:spMk id="45" creationId="{B2672570-0280-E984-17A0-64D37D7E807A}"/>
          </ac:spMkLst>
        </pc:spChg>
        <pc:spChg chg="add mod">
          <ac:chgData name="Jasmijn Waal" userId="844318b4-478e-4414-bac2-eb37a7330bb8" providerId="ADAL" clId="{59D51BBF-9EB9-4E58-A1E1-95B76E2E6986}" dt="2022-10-05T10:53:44.629" v="2909" actId="1076"/>
          <ac:spMkLst>
            <pc:docMk/>
            <pc:sldMk cId="1273972352" sldId="268"/>
            <ac:spMk id="46" creationId="{5D6EB52E-039A-E3E9-E2C4-B0038A6A83AB}"/>
          </ac:spMkLst>
        </pc:spChg>
        <pc:spChg chg="add mod">
          <ac:chgData name="Jasmijn Waal" userId="844318b4-478e-4414-bac2-eb37a7330bb8" providerId="ADAL" clId="{59D51BBF-9EB9-4E58-A1E1-95B76E2E6986}" dt="2022-10-05T10:54:14.944" v="2919" actId="1076"/>
          <ac:spMkLst>
            <pc:docMk/>
            <pc:sldMk cId="1273972352" sldId="268"/>
            <ac:spMk id="47" creationId="{8A973603-040D-58DA-B76D-F067F4E48549}"/>
          </ac:spMkLst>
        </pc:spChg>
        <pc:spChg chg="add mod">
          <ac:chgData name="Jasmijn Waal" userId="844318b4-478e-4414-bac2-eb37a7330bb8" providerId="ADAL" clId="{59D51BBF-9EB9-4E58-A1E1-95B76E2E6986}" dt="2022-10-05T10:53:38.645" v="2907" actId="1076"/>
          <ac:spMkLst>
            <pc:docMk/>
            <pc:sldMk cId="1273972352" sldId="268"/>
            <ac:spMk id="48" creationId="{4EB08F79-E8EF-C7B0-F43F-72F3994BB7D3}"/>
          </ac:spMkLst>
        </pc:spChg>
        <pc:cxnChg chg="add mod">
          <ac:chgData name="Jasmijn Waal" userId="844318b4-478e-4414-bac2-eb37a7330bb8" providerId="ADAL" clId="{59D51BBF-9EB9-4E58-A1E1-95B76E2E6986}" dt="2022-10-05T10:43:13.504" v="2784" actId="693"/>
          <ac:cxnSpMkLst>
            <pc:docMk/>
            <pc:sldMk cId="1273972352" sldId="268"/>
            <ac:cxnSpMk id="3" creationId="{81CE381B-6541-9B95-3C8E-646B65D8BAB9}"/>
          </ac:cxnSpMkLst>
        </pc:cxnChg>
      </pc:sldChg>
      <pc:sldChg chg="modSp new del mod">
        <pc:chgData name="Jasmijn Waal" userId="844318b4-478e-4414-bac2-eb37a7330bb8" providerId="ADAL" clId="{59D51BBF-9EB9-4E58-A1E1-95B76E2E6986}" dt="2022-10-05T12:06:33.178" v="5032" actId="47"/>
        <pc:sldMkLst>
          <pc:docMk/>
          <pc:sldMk cId="3511536509" sldId="268"/>
        </pc:sldMkLst>
        <pc:spChg chg="mod">
          <ac:chgData name="Jasmijn Waal" userId="844318b4-478e-4414-bac2-eb37a7330bb8" providerId="ADAL" clId="{59D51BBF-9EB9-4E58-A1E1-95B76E2E6986}" dt="2022-10-05T11:54:12.678" v="3959" actId="20577"/>
          <ac:spMkLst>
            <pc:docMk/>
            <pc:sldMk cId="3511536509" sldId="268"/>
            <ac:spMk id="2" creationId="{DCA01212-22B8-7816-FB02-938F4E9EBBCB}"/>
          </ac:spMkLst>
        </pc:spChg>
        <pc:spChg chg="mod">
          <ac:chgData name="Jasmijn Waal" userId="844318b4-478e-4414-bac2-eb37a7330bb8" providerId="ADAL" clId="{59D51BBF-9EB9-4E58-A1E1-95B76E2E6986}" dt="2022-10-05T11:54:16.015" v="3961" actId="20577"/>
          <ac:spMkLst>
            <pc:docMk/>
            <pc:sldMk cId="3511536509" sldId="268"/>
            <ac:spMk id="3" creationId="{0E7335AB-7F73-EEFB-5DC5-4F559E61D87C}"/>
          </ac:spMkLst>
        </pc:spChg>
      </pc:sldChg>
      <pc:sldChg chg="new del">
        <pc:chgData name="Jasmijn Waal" userId="844318b4-478e-4414-bac2-eb37a7330bb8" providerId="ADAL" clId="{59D51BBF-9EB9-4E58-A1E1-95B76E2E6986}" dt="2022-10-05T11:55:34.619" v="3966" actId="680"/>
        <pc:sldMkLst>
          <pc:docMk/>
          <pc:sldMk cId="732014334" sldId="269"/>
        </pc:sldMkLst>
      </pc:sldChg>
      <pc:sldChg chg="addSp modSp new mod">
        <pc:chgData name="Jasmijn Waal" userId="844318b4-478e-4414-bac2-eb37a7330bb8" providerId="ADAL" clId="{59D51BBF-9EB9-4E58-A1E1-95B76E2E6986}" dt="2022-10-05T12:06:29.153" v="5031" actId="20577"/>
        <pc:sldMkLst>
          <pc:docMk/>
          <pc:sldMk cId="2411152916" sldId="269"/>
        </pc:sldMkLst>
        <pc:spChg chg="mod">
          <ac:chgData name="Jasmijn Waal" userId="844318b4-478e-4414-bac2-eb37a7330bb8" providerId="ADAL" clId="{59D51BBF-9EB9-4E58-A1E1-95B76E2E6986}" dt="2022-10-05T12:06:29.153" v="5031" actId="20577"/>
          <ac:spMkLst>
            <pc:docMk/>
            <pc:sldMk cId="2411152916" sldId="269"/>
            <ac:spMk id="2" creationId="{C8F11384-5B43-2CDE-98B5-5FD4DDD8176E}"/>
          </ac:spMkLst>
        </pc:spChg>
        <pc:spChg chg="mod">
          <ac:chgData name="Jasmijn Waal" userId="844318b4-478e-4414-bac2-eb37a7330bb8" providerId="ADAL" clId="{59D51BBF-9EB9-4E58-A1E1-95B76E2E6986}" dt="2022-10-05T11:57:46.264" v="3980" actId="20577"/>
          <ac:spMkLst>
            <pc:docMk/>
            <pc:sldMk cId="2411152916" sldId="269"/>
            <ac:spMk id="3" creationId="{2CDBB2A5-9012-7C3F-6A3F-15F57699B623}"/>
          </ac:spMkLst>
        </pc:spChg>
        <pc:spChg chg="mod">
          <ac:chgData name="Jasmijn Waal" userId="844318b4-478e-4414-bac2-eb37a7330bb8" providerId="ADAL" clId="{59D51BBF-9EB9-4E58-A1E1-95B76E2E6986}" dt="2022-10-05T12:05:54.139" v="4962" actId="27636"/>
          <ac:spMkLst>
            <pc:docMk/>
            <pc:sldMk cId="2411152916" sldId="269"/>
            <ac:spMk id="4" creationId="{FB015FC5-E414-064D-6EFB-5EBD2A7D251C}"/>
          </ac:spMkLst>
        </pc:spChg>
        <pc:spChg chg="mod">
          <ac:chgData name="Jasmijn Waal" userId="844318b4-478e-4414-bac2-eb37a7330bb8" providerId="ADAL" clId="{59D51BBF-9EB9-4E58-A1E1-95B76E2E6986}" dt="2022-10-05T12:03:23.746" v="4507" actId="20577"/>
          <ac:spMkLst>
            <pc:docMk/>
            <pc:sldMk cId="2411152916" sldId="269"/>
            <ac:spMk id="5" creationId="{606D28DE-7F3A-077A-F2C8-025C5DB6261D}"/>
          </ac:spMkLst>
        </pc:spChg>
        <pc:spChg chg="mod">
          <ac:chgData name="Jasmijn Waal" userId="844318b4-478e-4414-bac2-eb37a7330bb8" providerId="ADAL" clId="{59D51BBF-9EB9-4E58-A1E1-95B76E2E6986}" dt="2022-10-05T12:06:03.395" v="4988" actId="20577"/>
          <ac:spMkLst>
            <pc:docMk/>
            <pc:sldMk cId="2411152916" sldId="269"/>
            <ac:spMk id="6" creationId="{A0DA55E4-352A-4BBC-0DF7-185BD3EF76FE}"/>
          </ac:spMkLst>
        </pc:spChg>
        <pc:spChg chg="add mod">
          <ac:chgData name="Jasmijn Waal" userId="844318b4-478e-4414-bac2-eb37a7330bb8" providerId="ADAL" clId="{59D51BBF-9EB9-4E58-A1E1-95B76E2E6986}" dt="2022-10-05T12:06:08.964" v="4989" actId="1076"/>
          <ac:spMkLst>
            <pc:docMk/>
            <pc:sldMk cId="2411152916" sldId="269"/>
            <ac:spMk id="7" creationId="{3094585B-0D68-8686-8DA4-C65357BE459E}"/>
          </ac:spMkLst>
        </pc:spChg>
      </pc:sldChg>
      <pc:sldChg chg="addSp modSp new mod">
        <pc:chgData name="Jasmijn Waal" userId="844318b4-478e-4414-bac2-eb37a7330bb8" providerId="ADAL" clId="{59D51BBF-9EB9-4E58-A1E1-95B76E2E6986}" dt="2022-10-05T12:41:09.521" v="5147" actId="1076"/>
        <pc:sldMkLst>
          <pc:docMk/>
          <pc:sldMk cId="2697973565" sldId="270"/>
        </pc:sldMkLst>
        <pc:spChg chg="mod">
          <ac:chgData name="Jasmijn Waal" userId="844318b4-478e-4414-bac2-eb37a7330bb8" providerId="ADAL" clId="{59D51BBF-9EB9-4E58-A1E1-95B76E2E6986}" dt="2022-10-05T12:40:13.040" v="5124" actId="20577"/>
          <ac:spMkLst>
            <pc:docMk/>
            <pc:sldMk cId="2697973565" sldId="270"/>
            <ac:spMk id="2" creationId="{A5E944F0-12E4-6FC1-41A0-E0BD4DC49254}"/>
          </ac:spMkLst>
        </pc:spChg>
        <pc:spChg chg="mod">
          <ac:chgData name="Jasmijn Waal" userId="844318b4-478e-4414-bac2-eb37a7330bb8" providerId="ADAL" clId="{59D51BBF-9EB9-4E58-A1E1-95B76E2E6986}" dt="2022-10-05T12:40:34.153" v="5142" actId="20577"/>
          <ac:spMkLst>
            <pc:docMk/>
            <pc:sldMk cId="2697973565" sldId="270"/>
            <ac:spMk id="3" creationId="{E27C762B-AF2B-6607-0E26-3B7A63ED6E11}"/>
          </ac:spMkLst>
        </pc:spChg>
        <pc:picChg chg="add mod">
          <ac:chgData name="Jasmijn Waal" userId="844318b4-478e-4414-bac2-eb37a7330bb8" providerId="ADAL" clId="{59D51BBF-9EB9-4E58-A1E1-95B76E2E6986}" dt="2022-10-05T12:41:09.521" v="5147" actId="1076"/>
          <ac:picMkLst>
            <pc:docMk/>
            <pc:sldMk cId="2697973565" sldId="270"/>
            <ac:picMk id="5" creationId="{ADD7B810-501E-D4FE-9B94-7DC6A3FC5161}"/>
          </ac:picMkLst>
        </pc:picChg>
      </pc:sldChg>
      <pc:sldChg chg="addSp delSp modSp add mod">
        <pc:chgData name="Jasmijn Waal" userId="844318b4-478e-4414-bac2-eb37a7330bb8" providerId="ADAL" clId="{59D51BBF-9EB9-4E58-A1E1-95B76E2E6986}" dt="2022-10-05T12:53:37.620" v="5216" actId="1076"/>
        <pc:sldMkLst>
          <pc:docMk/>
          <pc:sldMk cId="1266651041" sldId="271"/>
        </pc:sldMkLst>
        <pc:spChg chg="mod">
          <ac:chgData name="Jasmijn Waal" userId="844318b4-478e-4414-bac2-eb37a7330bb8" providerId="ADAL" clId="{59D51BBF-9EB9-4E58-A1E1-95B76E2E6986}" dt="2022-10-05T12:31:01.605" v="5088" actId="20577"/>
          <ac:spMkLst>
            <pc:docMk/>
            <pc:sldMk cId="1266651041" sldId="271"/>
            <ac:spMk id="2" creationId="{6E7A392A-0A4A-8E00-8487-B941DF3348F2}"/>
          </ac:spMkLst>
        </pc:spChg>
        <pc:picChg chg="add mod">
          <ac:chgData name="Jasmijn Waal" userId="844318b4-478e-4414-bac2-eb37a7330bb8" providerId="ADAL" clId="{59D51BBF-9EB9-4E58-A1E1-95B76E2E6986}" dt="2022-10-05T12:53:37.620" v="5216" actId="1076"/>
          <ac:picMkLst>
            <pc:docMk/>
            <pc:sldMk cId="1266651041" sldId="271"/>
            <ac:picMk id="3" creationId="{9CC7224A-3945-F1B3-0667-6E0965CFED3F}"/>
          </ac:picMkLst>
        </pc:picChg>
        <pc:picChg chg="del">
          <ac:chgData name="Jasmijn Waal" userId="844318b4-478e-4414-bac2-eb37a7330bb8" providerId="ADAL" clId="{59D51BBF-9EB9-4E58-A1E1-95B76E2E6986}" dt="2022-10-05T12:30:21.514" v="5041" actId="478"/>
          <ac:picMkLst>
            <pc:docMk/>
            <pc:sldMk cId="1266651041" sldId="271"/>
            <ac:picMk id="6" creationId="{73008067-59CA-DF82-38DA-9FDC467219E9}"/>
          </ac:picMkLst>
        </pc:picChg>
      </pc:sldChg>
      <pc:sldChg chg="new del">
        <pc:chgData name="Jasmijn Waal" userId="844318b4-478e-4414-bac2-eb37a7330bb8" providerId="ADAL" clId="{59D51BBF-9EB9-4E58-A1E1-95B76E2E6986}" dt="2022-10-05T12:56:36.651" v="5222" actId="47"/>
        <pc:sldMkLst>
          <pc:docMk/>
          <pc:sldMk cId="578436609" sldId="273"/>
        </pc:sldMkLst>
      </pc:sldChg>
      <pc:sldChg chg="addSp delSp modSp new mod">
        <pc:chgData name="Jasmijn Waal" userId="844318b4-478e-4414-bac2-eb37a7330bb8" providerId="ADAL" clId="{59D51BBF-9EB9-4E58-A1E1-95B76E2E6986}" dt="2022-10-05T12:57:31.042" v="5256" actId="1076"/>
        <pc:sldMkLst>
          <pc:docMk/>
          <pc:sldMk cId="3672559800" sldId="273"/>
        </pc:sldMkLst>
        <pc:spChg chg="mod">
          <ac:chgData name="Jasmijn Waal" userId="844318b4-478e-4414-bac2-eb37a7330bb8" providerId="ADAL" clId="{59D51BBF-9EB9-4E58-A1E1-95B76E2E6986}" dt="2022-10-05T12:56:59.909" v="5248" actId="20577"/>
          <ac:spMkLst>
            <pc:docMk/>
            <pc:sldMk cId="3672559800" sldId="273"/>
            <ac:spMk id="2" creationId="{1DAE1448-69B3-3B9A-C97F-A7BDE70773BA}"/>
          </ac:spMkLst>
        </pc:spChg>
        <pc:spChg chg="del">
          <ac:chgData name="Jasmijn Waal" userId="844318b4-478e-4414-bac2-eb37a7330bb8" providerId="ADAL" clId="{59D51BBF-9EB9-4E58-A1E1-95B76E2E6986}" dt="2022-10-05T12:57:12.942" v="5249"/>
          <ac:spMkLst>
            <pc:docMk/>
            <pc:sldMk cId="3672559800" sldId="273"/>
            <ac:spMk id="3" creationId="{B3E0E89E-B60F-7FAE-D2EA-D104C661A149}"/>
          </ac:spMkLst>
        </pc:spChg>
        <pc:picChg chg="add mod">
          <ac:chgData name="Jasmijn Waal" userId="844318b4-478e-4414-bac2-eb37a7330bb8" providerId="ADAL" clId="{59D51BBF-9EB9-4E58-A1E1-95B76E2E6986}" dt="2022-10-05T12:57:31.042" v="5256" actId="1076"/>
          <ac:picMkLst>
            <pc:docMk/>
            <pc:sldMk cId="3672559800" sldId="273"/>
            <ac:picMk id="5" creationId="{8D7C586D-97BF-9800-93E1-8EF7C8628915}"/>
          </ac:picMkLst>
        </pc:picChg>
        <pc:picChg chg="add mod">
          <ac:chgData name="Jasmijn Waal" userId="844318b4-478e-4414-bac2-eb37a7330bb8" providerId="ADAL" clId="{59D51BBF-9EB9-4E58-A1E1-95B76E2E6986}" dt="2022-10-05T12:57:28.833" v="5255" actId="1076"/>
          <ac:picMkLst>
            <pc:docMk/>
            <pc:sldMk cId="3672559800" sldId="273"/>
            <ac:picMk id="6" creationId="{BCB5FEB8-A4E6-21C9-B3AE-24DAC6276FD3}"/>
          </ac:picMkLst>
        </pc:picChg>
      </pc:sldChg>
    </pc:docChg>
  </pc:docChgLst>
  <pc:docChgLst>
    <pc:chgData name="CONNIE den Ouden" userId="23f0197a-7247-481b-9e46-5ba36b043c0a" providerId="ADAL" clId="{3555C796-1187-435B-9A9D-D42C8E56697F}"/>
    <pc:docChg chg="undo custSel addSld modSld sldOrd">
      <pc:chgData name="CONNIE den Ouden" userId="23f0197a-7247-481b-9e46-5ba36b043c0a" providerId="ADAL" clId="{3555C796-1187-435B-9A9D-D42C8E56697F}" dt="2022-10-05T12:49:29.150" v="546" actId="1076"/>
      <pc:docMkLst>
        <pc:docMk/>
      </pc:docMkLst>
      <pc:sldChg chg="modSp mod">
        <pc:chgData name="CONNIE den Ouden" userId="23f0197a-7247-481b-9e46-5ba36b043c0a" providerId="ADAL" clId="{3555C796-1187-435B-9A9D-D42C8E56697F}" dt="2022-10-05T12:44:05.968" v="384" actId="14100"/>
        <pc:sldMkLst>
          <pc:docMk/>
          <pc:sldMk cId="3351439039" sldId="256"/>
        </pc:sldMkLst>
        <pc:spChg chg="mod">
          <ac:chgData name="CONNIE den Ouden" userId="23f0197a-7247-481b-9e46-5ba36b043c0a" providerId="ADAL" clId="{3555C796-1187-435B-9A9D-D42C8E56697F}" dt="2022-10-05T12:44:05.968" v="384" actId="14100"/>
          <ac:spMkLst>
            <pc:docMk/>
            <pc:sldMk cId="3351439039" sldId="256"/>
            <ac:spMk id="2" creationId="{00000000-0000-0000-0000-000000000000}"/>
          </ac:spMkLst>
        </pc:spChg>
        <pc:spChg chg="mod">
          <ac:chgData name="CONNIE den Ouden" userId="23f0197a-7247-481b-9e46-5ba36b043c0a" providerId="ADAL" clId="{3555C796-1187-435B-9A9D-D42C8E56697F}" dt="2022-10-05T12:40:50.998" v="380" actId="20577"/>
          <ac:spMkLst>
            <pc:docMk/>
            <pc:sldMk cId="3351439039" sldId="256"/>
            <ac:spMk id="3" creationId="{00000000-0000-0000-0000-000000000000}"/>
          </ac:spMkLst>
        </pc:spChg>
        <pc:picChg chg="mod">
          <ac:chgData name="CONNIE den Ouden" userId="23f0197a-7247-481b-9e46-5ba36b043c0a" providerId="ADAL" clId="{3555C796-1187-435B-9A9D-D42C8E56697F}" dt="2022-10-05T12:43:37.750" v="381" actId="1076"/>
          <ac:picMkLst>
            <pc:docMk/>
            <pc:sldMk cId="3351439039" sldId="256"/>
            <ac:picMk id="7" creationId="{F6FBF3D1-39CF-29A0-A4D2-4CA1D48F5316}"/>
          </ac:picMkLst>
        </pc:picChg>
      </pc:sldChg>
      <pc:sldChg chg="modSp mod">
        <pc:chgData name="CONNIE den Ouden" userId="23f0197a-7247-481b-9e46-5ba36b043c0a" providerId="ADAL" clId="{3555C796-1187-435B-9A9D-D42C8E56697F}" dt="2022-10-05T12:45:25.751" v="388" actId="255"/>
        <pc:sldMkLst>
          <pc:docMk/>
          <pc:sldMk cId="152967055" sldId="257"/>
        </pc:sldMkLst>
        <pc:spChg chg="mod">
          <ac:chgData name="CONNIE den Ouden" userId="23f0197a-7247-481b-9e46-5ba36b043c0a" providerId="ADAL" clId="{3555C796-1187-435B-9A9D-D42C8E56697F}" dt="2022-10-05T12:31:52.300" v="108"/>
          <ac:spMkLst>
            <pc:docMk/>
            <pc:sldMk cId="152967055" sldId="257"/>
            <ac:spMk id="2" creationId="{707D8423-B7E6-3992-A7BA-190E0A142E6A}"/>
          </ac:spMkLst>
        </pc:spChg>
        <pc:spChg chg="mod">
          <ac:chgData name="CONNIE den Ouden" userId="23f0197a-7247-481b-9e46-5ba36b043c0a" providerId="ADAL" clId="{3555C796-1187-435B-9A9D-D42C8E56697F}" dt="2022-10-05T12:45:25.751" v="388" actId="255"/>
          <ac:spMkLst>
            <pc:docMk/>
            <pc:sldMk cId="152967055" sldId="257"/>
            <ac:spMk id="3" creationId="{B825B143-84F6-BB06-EC96-51EA24EA9A7C}"/>
          </ac:spMkLst>
        </pc:spChg>
      </pc:sldChg>
      <pc:sldChg chg="addSp modSp mod">
        <pc:chgData name="CONNIE den Ouden" userId="23f0197a-7247-481b-9e46-5ba36b043c0a" providerId="ADAL" clId="{3555C796-1187-435B-9A9D-D42C8E56697F}" dt="2022-10-05T12:49:29.150" v="546" actId="1076"/>
        <pc:sldMkLst>
          <pc:docMk/>
          <pc:sldMk cId="616743590" sldId="258"/>
        </pc:sldMkLst>
        <pc:spChg chg="mod">
          <ac:chgData name="CONNIE den Ouden" userId="23f0197a-7247-481b-9e46-5ba36b043c0a" providerId="ADAL" clId="{3555C796-1187-435B-9A9D-D42C8E56697F}" dt="2022-10-05T12:31:52.300" v="108"/>
          <ac:spMkLst>
            <pc:docMk/>
            <pc:sldMk cId="616743590" sldId="258"/>
            <ac:spMk id="2" creationId="{3BBAA81A-9311-8D54-032C-7BEFF4FB643D}"/>
          </ac:spMkLst>
        </pc:spChg>
        <pc:spChg chg="mod">
          <ac:chgData name="CONNIE den Ouden" userId="23f0197a-7247-481b-9e46-5ba36b043c0a" providerId="ADAL" clId="{3555C796-1187-435B-9A9D-D42C8E56697F}" dt="2022-10-05T12:49:15.590" v="543" actId="20577"/>
          <ac:spMkLst>
            <pc:docMk/>
            <pc:sldMk cId="616743590" sldId="258"/>
            <ac:spMk id="3" creationId="{7A4384CE-7426-FFCC-008D-EE9811221E60}"/>
          </ac:spMkLst>
        </pc:spChg>
        <pc:picChg chg="add mod">
          <ac:chgData name="CONNIE den Ouden" userId="23f0197a-7247-481b-9e46-5ba36b043c0a" providerId="ADAL" clId="{3555C796-1187-435B-9A9D-D42C8E56697F}" dt="2022-10-05T12:49:21.339" v="544" actId="1076"/>
          <ac:picMkLst>
            <pc:docMk/>
            <pc:sldMk cId="616743590" sldId="258"/>
            <ac:picMk id="5" creationId="{88C0256E-EEE0-901C-12AC-F5C6407D0561}"/>
          </ac:picMkLst>
        </pc:picChg>
        <pc:picChg chg="mod">
          <ac:chgData name="CONNIE den Ouden" userId="23f0197a-7247-481b-9e46-5ba36b043c0a" providerId="ADAL" clId="{3555C796-1187-435B-9A9D-D42C8E56697F}" dt="2022-10-05T12:49:29.150" v="546" actId="1076"/>
          <ac:picMkLst>
            <pc:docMk/>
            <pc:sldMk cId="616743590" sldId="258"/>
            <ac:picMk id="6" creationId="{318750D7-5A5E-4429-F725-828F660A875B}"/>
          </ac:picMkLst>
        </pc:picChg>
      </pc:sldChg>
      <pc:sldChg chg="modSp">
        <pc:chgData name="CONNIE den Ouden" userId="23f0197a-7247-481b-9e46-5ba36b043c0a" providerId="ADAL" clId="{3555C796-1187-435B-9A9D-D42C8E56697F}" dt="2022-10-05T12:31:52.300" v="108"/>
        <pc:sldMkLst>
          <pc:docMk/>
          <pc:sldMk cId="1359715144" sldId="260"/>
        </pc:sldMkLst>
        <pc:spChg chg="mod">
          <ac:chgData name="CONNIE den Ouden" userId="23f0197a-7247-481b-9e46-5ba36b043c0a" providerId="ADAL" clId="{3555C796-1187-435B-9A9D-D42C8E56697F}" dt="2022-10-05T12:31:52.300" v="108"/>
          <ac:spMkLst>
            <pc:docMk/>
            <pc:sldMk cId="1359715144" sldId="260"/>
            <ac:spMk id="2" creationId="{92F3D331-DC6A-4FCD-014A-3B2FB6956467}"/>
          </ac:spMkLst>
        </pc:spChg>
      </pc:sldChg>
      <pc:sldChg chg="addSp delSp modSp mod setBg setClrOvrMap delDesignElem">
        <pc:chgData name="CONNIE den Ouden" userId="23f0197a-7247-481b-9e46-5ba36b043c0a" providerId="ADAL" clId="{3555C796-1187-435B-9A9D-D42C8E56697F}" dt="2022-10-05T12:35:30.801" v="300" actId="20577"/>
        <pc:sldMkLst>
          <pc:docMk/>
          <pc:sldMk cId="3541233417" sldId="262"/>
        </pc:sldMkLst>
        <pc:spChg chg="mod">
          <ac:chgData name="CONNIE den Ouden" userId="23f0197a-7247-481b-9e46-5ba36b043c0a" providerId="ADAL" clId="{3555C796-1187-435B-9A9D-D42C8E56697F}" dt="2022-10-05T12:31:37.359" v="105" actId="26606"/>
          <ac:spMkLst>
            <pc:docMk/>
            <pc:sldMk cId="3541233417" sldId="262"/>
            <ac:spMk id="2" creationId="{E827AAFF-3967-0D3C-8492-67182B3077C9}"/>
          </ac:spMkLst>
        </pc:spChg>
        <pc:spChg chg="del">
          <ac:chgData name="CONNIE den Ouden" userId="23f0197a-7247-481b-9e46-5ba36b043c0a" providerId="ADAL" clId="{3555C796-1187-435B-9A9D-D42C8E56697F}" dt="2022-10-05T12:22:02.603" v="15" actId="931"/>
          <ac:spMkLst>
            <pc:docMk/>
            <pc:sldMk cId="3541233417" sldId="262"/>
            <ac:spMk id="3" creationId="{888BD4CA-0604-72C1-72E4-648C7D336E21}"/>
          </ac:spMkLst>
        </pc:spChg>
        <pc:spChg chg="add mod">
          <ac:chgData name="CONNIE den Ouden" userId="23f0197a-7247-481b-9e46-5ba36b043c0a" providerId="ADAL" clId="{3555C796-1187-435B-9A9D-D42C8E56697F}" dt="2022-10-05T12:35:30.801" v="300" actId="20577"/>
          <ac:spMkLst>
            <pc:docMk/>
            <pc:sldMk cId="3541233417" sldId="262"/>
            <ac:spMk id="8" creationId="{C74B9E0B-E7FC-A16A-216C-D4CFC093A3E7}"/>
          </ac:spMkLst>
        </pc:spChg>
        <pc:spChg chg="add del">
          <ac:chgData name="CONNIE den Ouden" userId="23f0197a-7247-481b-9e46-5ba36b043c0a" providerId="ADAL" clId="{3555C796-1187-435B-9A9D-D42C8E56697F}" dt="2022-10-05T12:31:14.558" v="92" actId="26606"/>
          <ac:spMkLst>
            <pc:docMk/>
            <pc:sldMk cId="3541233417" sldId="262"/>
            <ac:spMk id="13" creationId="{5AAE9118-0436-4488-AC4A-C14DF6A7B6B1}"/>
          </ac:spMkLst>
        </pc:spChg>
        <pc:spChg chg="add del">
          <ac:chgData name="CONNIE den Ouden" userId="23f0197a-7247-481b-9e46-5ba36b043c0a" providerId="ADAL" clId="{3555C796-1187-435B-9A9D-D42C8E56697F}" dt="2022-10-05T12:31:14.558" v="92" actId="26606"/>
          <ac:spMkLst>
            <pc:docMk/>
            <pc:sldMk cId="3541233417" sldId="262"/>
            <ac:spMk id="15" creationId="{1B10F861-B8F1-49C7-BD58-EAB20CEE7F93}"/>
          </ac:spMkLst>
        </pc:spChg>
        <pc:spChg chg="add del">
          <ac:chgData name="CONNIE den Ouden" userId="23f0197a-7247-481b-9e46-5ba36b043c0a" providerId="ADAL" clId="{3555C796-1187-435B-9A9D-D42C8E56697F}" dt="2022-10-05T12:31:14.558" v="92" actId="26606"/>
          <ac:spMkLst>
            <pc:docMk/>
            <pc:sldMk cId="3541233417" sldId="262"/>
            <ac:spMk id="17" creationId="{61F6E425-22AB-4DA2-8FAC-58ADB58EF6C3}"/>
          </ac:spMkLst>
        </pc:spChg>
        <pc:spChg chg="add del">
          <ac:chgData name="CONNIE den Ouden" userId="23f0197a-7247-481b-9e46-5ba36b043c0a" providerId="ADAL" clId="{3555C796-1187-435B-9A9D-D42C8E56697F}" dt="2022-10-05T12:31:17.740" v="94" actId="26606"/>
          <ac:spMkLst>
            <pc:docMk/>
            <pc:sldMk cId="3541233417" sldId="262"/>
            <ac:spMk id="19" creationId="{75C56826-D4E5-42ED-8529-079651CB3005}"/>
          </ac:spMkLst>
        </pc:spChg>
        <pc:spChg chg="add del">
          <ac:chgData name="CONNIE den Ouden" userId="23f0197a-7247-481b-9e46-5ba36b043c0a" providerId="ADAL" clId="{3555C796-1187-435B-9A9D-D42C8E56697F}" dt="2022-10-05T12:31:17.740" v="94" actId="26606"/>
          <ac:spMkLst>
            <pc:docMk/>
            <pc:sldMk cId="3541233417" sldId="262"/>
            <ac:spMk id="20" creationId="{8F7AFB9A-7364-478C-B48B-8523CDD9AE8D}"/>
          </ac:spMkLst>
        </pc:spChg>
        <pc:spChg chg="add del">
          <ac:chgData name="CONNIE den Ouden" userId="23f0197a-7247-481b-9e46-5ba36b043c0a" providerId="ADAL" clId="{3555C796-1187-435B-9A9D-D42C8E56697F}" dt="2022-10-05T12:31:17.740" v="94" actId="26606"/>
          <ac:spMkLst>
            <pc:docMk/>
            <pc:sldMk cId="3541233417" sldId="262"/>
            <ac:spMk id="21" creationId="{82095FCE-EF05-4443-B97A-85DEE3A5CA17}"/>
          </ac:spMkLst>
        </pc:spChg>
        <pc:spChg chg="add del">
          <ac:chgData name="CONNIE den Ouden" userId="23f0197a-7247-481b-9e46-5ba36b043c0a" providerId="ADAL" clId="{3555C796-1187-435B-9A9D-D42C8E56697F}" dt="2022-10-05T12:31:17.740" v="94" actId="26606"/>
          <ac:spMkLst>
            <pc:docMk/>
            <pc:sldMk cId="3541233417" sldId="262"/>
            <ac:spMk id="22" creationId="{36678033-86B6-40E6-BE90-78D8ED4E3A31}"/>
          </ac:spMkLst>
        </pc:spChg>
        <pc:spChg chg="add del">
          <ac:chgData name="CONNIE den Ouden" userId="23f0197a-7247-481b-9e46-5ba36b043c0a" providerId="ADAL" clId="{3555C796-1187-435B-9A9D-D42C8E56697F}" dt="2022-10-05T12:31:17.740" v="94" actId="26606"/>
          <ac:spMkLst>
            <pc:docMk/>
            <pc:sldMk cId="3541233417" sldId="262"/>
            <ac:spMk id="23" creationId="{D2542E1A-076E-4A34-BB67-2BF961754E0C}"/>
          </ac:spMkLst>
        </pc:spChg>
        <pc:spChg chg="add del">
          <ac:chgData name="CONNIE den Ouden" userId="23f0197a-7247-481b-9e46-5ba36b043c0a" providerId="ADAL" clId="{3555C796-1187-435B-9A9D-D42C8E56697F}" dt="2022-10-05T12:31:19.998" v="96" actId="26606"/>
          <ac:spMkLst>
            <pc:docMk/>
            <pc:sldMk cId="3541233417" sldId="262"/>
            <ac:spMk id="25" creationId="{4038CB10-1F5C-4D54-9DF7-12586DE5B007}"/>
          </ac:spMkLst>
        </pc:spChg>
        <pc:spChg chg="add del">
          <ac:chgData name="CONNIE den Ouden" userId="23f0197a-7247-481b-9e46-5ba36b043c0a" providerId="ADAL" clId="{3555C796-1187-435B-9A9D-D42C8E56697F}" dt="2022-10-05T12:31:19.998" v="96" actId="26606"/>
          <ac:spMkLst>
            <pc:docMk/>
            <pc:sldMk cId="3541233417" sldId="262"/>
            <ac:spMk id="26" creationId="{33B81349-3A7E-4A66-9ED9-66E6F8E29C4A}"/>
          </ac:spMkLst>
        </pc:spChg>
        <pc:spChg chg="add del">
          <ac:chgData name="CONNIE den Ouden" userId="23f0197a-7247-481b-9e46-5ba36b043c0a" providerId="ADAL" clId="{3555C796-1187-435B-9A9D-D42C8E56697F}" dt="2022-10-05T12:31:19.998" v="96" actId="26606"/>
          <ac:spMkLst>
            <pc:docMk/>
            <pc:sldMk cId="3541233417" sldId="262"/>
            <ac:spMk id="27" creationId="{4A37A7FF-19A5-40D8-8D0C-E780CBD33087}"/>
          </ac:spMkLst>
        </pc:spChg>
        <pc:spChg chg="add del">
          <ac:chgData name="CONNIE den Ouden" userId="23f0197a-7247-481b-9e46-5ba36b043c0a" providerId="ADAL" clId="{3555C796-1187-435B-9A9D-D42C8E56697F}" dt="2022-10-05T12:31:19.998" v="96" actId="26606"/>
          <ac:spMkLst>
            <pc:docMk/>
            <pc:sldMk cId="3541233417" sldId="262"/>
            <ac:spMk id="28" creationId="{73ED6512-6858-4552-B699-9A97FE9A4EA2}"/>
          </ac:spMkLst>
        </pc:spChg>
        <pc:spChg chg="add del">
          <ac:chgData name="CONNIE den Ouden" userId="23f0197a-7247-481b-9e46-5ba36b043c0a" providerId="ADAL" clId="{3555C796-1187-435B-9A9D-D42C8E56697F}" dt="2022-10-05T12:31:21.645" v="98" actId="26606"/>
          <ac:spMkLst>
            <pc:docMk/>
            <pc:sldMk cId="3541233417" sldId="262"/>
            <ac:spMk id="30" creationId="{6ECA6DCB-B7E1-40A9-9524-540C6DA40B1B}"/>
          </ac:spMkLst>
        </pc:spChg>
        <pc:spChg chg="add del">
          <ac:chgData name="CONNIE den Ouden" userId="23f0197a-7247-481b-9e46-5ba36b043c0a" providerId="ADAL" clId="{3555C796-1187-435B-9A9D-D42C8E56697F}" dt="2022-10-05T12:31:21.645" v="98" actId="26606"/>
          <ac:spMkLst>
            <pc:docMk/>
            <pc:sldMk cId="3541233417" sldId="262"/>
            <ac:spMk id="33" creationId="{3873B707-463F-40B0-8227-E8CC6C67EB25}"/>
          </ac:spMkLst>
        </pc:spChg>
        <pc:spChg chg="add del">
          <ac:chgData name="CONNIE den Ouden" userId="23f0197a-7247-481b-9e46-5ba36b043c0a" providerId="ADAL" clId="{3555C796-1187-435B-9A9D-D42C8E56697F}" dt="2022-10-05T12:31:21.645" v="98" actId="26606"/>
          <ac:spMkLst>
            <pc:docMk/>
            <pc:sldMk cId="3541233417" sldId="262"/>
            <ac:spMk id="34" creationId="{C13237C8-E62C-4F0D-A318-BD6FB6C2D138}"/>
          </ac:spMkLst>
        </pc:spChg>
        <pc:spChg chg="add del">
          <ac:chgData name="CONNIE den Ouden" userId="23f0197a-7247-481b-9e46-5ba36b043c0a" providerId="ADAL" clId="{3555C796-1187-435B-9A9D-D42C8E56697F}" dt="2022-10-05T12:31:21.645" v="98" actId="26606"/>
          <ac:spMkLst>
            <pc:docMk/>
            <pc:sldMk cId="3541233417" sldId="262"/>
            <ac:spMk id="35" creationId="{19C9EAEA-39D0-4B0E-A0EB-51E7B26740B1}"/>
          </ac:spMkLst>
        </pc:spChg>
        <pc:spChg chg="add del">
          <ac:chgData name="CONNIE den Ouden" userId="23f0197a-7247-481b-9e46-5ba36b043c0a" providerId="ADAL" clId="{3555C796-1187-435B-9A9D-D42C8E56697F}" dt="2022-10-05T12:31:21.645" v="98" actId="26606"/>
          <ac:spMkLst>
            <pc:docMk/>
            <pc:sldMk cId="3541233417" sldId="262"/>
            <ac:spMk id="36" creationId="{8CB5D2D7-DF65-4E86-BFBA-FFB9B5ACEB64}"/>
          </ac:spMkLst>
        </pc:spChg>
        <pc:spChg chg="add del">
          <ac:chgData name="CONNIE den Ouden" userId="23f0197a-7247-481b-9e46-5ba36b043c0a" providerId="ADAL" clId="{3555C796-1187-435B-9A9D-D42C8E56697F}" dt="2022-10-05T12:31:30.477" v="100" actId="26606"/>
          <ac:spMkLst>
            <pc:docMk/>
            <pc:sldMk cId="3541233417" sldId="262"/>
            <ac:spMk id="38" creationId="{C62225A2-D3F0-45D1-9C47-B10375316553}"/>
          </ac:spMkLst>
        </pc:spChg>
        <pc:spChg chg="add del">
          <ac:chgData name="CONNIE den Ouden" userId="23f0197a-7247-481b-9e46-5ba36b043c0a" providerId="ADAL" clId="{3555C796-1187-435B-9A9D-D42C8E56697F}" dt="2022-10-05T12:31:30.477" v="100" actId="26606"/>
          <ac:spMkLst>
            <pc:docMk/>
            <pc:sldMk cId="3541233417" sldId="262"/>
            <ac:spMk id="39" creationId="{1B9FBFA8-6AF4-4091-9C8B-DEC6D89338F0}"/>
          </ac:spMkLst>
        </pc:spChg>
        <pc:spChg chg="add del">
          <ac:chgData name="CONNIE den Ouden" userId="23f0197a-7247-481b-9e46-5ba36b043c0a" providerId="ADAL" clId="{3555C796-1187-435B-9A9D-D42C8E56697F}" dt="2022-10-05T12:31:35.311" v="102" actId="26606"/>
          <ac:spMkLst>
            <pc:docMk/>
            <pc:sldMk cId="3541233417" sldId="262"/>
            <ac:spMk id="41" creationId="{5AAE9118-0436-4488-AC4A-C14DF6A7B6B1}"/>
          </ac:spMkLst>
        </pc:spChg>
        <pc:spChg chg="add del">
          <ac:chgData name="CONNIE den Ouden" userId="23f0197a-7247-481b-9e46-5ba36b043c0a" providerId="ADAL" clId="{3555C796-1187-435B-9A9D-D42C8E56697F}" dt="2022-10-05T12:31:35.311" v="102" actId="26606"/>
          <ac:spMkLst>
            <pc:docMk/>
            <pc:sldMk cId="3541233417" sldId="262"/>
            <ac:spMk id="42" creationId="{1B10F861-B8F1-49C7-BD58-EAB20CEE7F93}"/>
          </ac:spMkLst>
        </pc:spChg>
        <pc:spChg chg="add del">
          <ac:chgData name="CONNIE den Ouden" userId="23f0197a-7247-481b-9e46-5ba36b043c0a" providerId="ADAL" clId="{3555C796-1187-435B-9A9D-D42C8E56697F}" dt="2022-10-05T12:31:35.311" v="102" actId="26606"/>
          <ac:spMkLst>
            <pc:docMk/>
            <pc:sldMk cId="3541233417" sldId="262"/>
            <ac:spMk id="43" creationId="{61F6E425-22AB-4DA2-8FAC-58ADB58EF6C3}"/>
          </ac:spMkLst>
        </pc:spChg>
        <pc:spChg chg="add del">
          <ac:chgData name="CONNIE den Ouden" userId="23f0197a-7247-481b-9e46-5ba36b043c0a" providerId="ADAL" clId="{3555C796-1187-435B-9A9D-D42C8E56697F}" dt="2022-10-05T12:31:37.351" v="104" actId="26606"/>
          <ac:spMkLst>
            <pc:docMk/>
            <pc:sldMk cId="3541233417" sldId="262"/>
            <ac:spMk id="45" creationId="{8F7AFB9A-7364-478C-B48B-8523CDD9AE8D}"/>
          </ac:spMkLst>
        </pc:spChg>
        <pc:spChg chg="add del">
          <ac:chgData name="CONNIE den Ouden" userId="23f0197a-7247-481b-9e46-5ba36b043c0a" providerId="ADAL" clId="{3555C796-1187-435B-9A9D-D42C8E56697F}" dt="2022-10-05T12:31:37.351" v="104" actId="26606"/>
          <ac:spMkLst>
            <pc:docMk/>
            <pc:sldMk cId="3541233417" sldId="262"/>
            <ac:spMk id="46" creationId="{36678033-86B6-40E6-BE90-78D8ED4E3A31}"/>
          </ac:spMkLst>
        </pc:spChg>
        <pc:spChg chg="add del">
          <ac:chgData name="CONNIE den Ouden" userId="23f0197a-7247-481b-9e46-5ba36b043c0a" providerId="ADAL" clId="{3555C796-1187-435B-9A9D-D42C8E56697F}" dt="2022-10-05T12:31:37.351" v="104" actId="26606"/>
          <ac:spMkLst>
            <pc:docMk/>
            <pc:sldMk cId="3541233417" sldId="262"/>
            <ac:spMk id="47" creationId="{D2542E1A-076E-4A34-BB67-2BF961754E0C}"/>
          </ac:spMkLst>
        </pc:spChg>
        <pc:spChg chg="add del">
          <ac:chgData name="CONNIE den Ouden" userId="23f0197a-7247-481b-9e46-5ba36b043c0a" providerId="ADAL" clId="{3555C796-1187-435B-9A9D-D42C8E56697F}" dt="2022-10-05T12:31:37.351" v="104" actId="26606"/>
          <ac:spMkLst>
            <pc:docMk/>
            <pc:sldMk cId="3541233417" sldId="262"/>
            <ac:spMk id="48" creationId="{75C56826-D4E5-42ED-8529-079651CB3005}"/>
          </ac:spMkLst>
        </pc:spChg>
        <pc:spChg chg="add del">
          <ac:chgData name="CONNIE den Ouden" userId="23f0197a-7247-481b-9e46-5ba36b043c0a" providerId="ADAL" clId="{3555C796-1187-435B-9A9D-D42C8E56697F}" dt="2022-10-05T12:31:37.351" v="104" actId="26606"/>
          <ac:spMkLst>
            <pc:docMk/>
            <pc:sldMk cId="3541233417" sldId="262"/>
            <ac:spMk id="49" creationId="{82095FCE-EF05-4443-B97A-85DEE3A5CA17}"/>
          </ac:spMkLst>
        </pc:spChg>
        <pc:spChg chg="add del">
          <ac:chgData name="CONNIE den Ouden" userId="23f0197a-7247-481b-9e46-5ba36b043c0a" providerId="ADAL" clId="{3555C796-1187-435B-9A9D-D42C8E56697F}" dt="2022-10-05T12:31:52.300" v="108"/>
          <ac:spMkLst>
            <pc:docMk/>
            <pc:sldMk cId="3541233417" sldId="262"/>
            <ac:spMk id="51" creationId="{5AAE9118-0436-4488-AC4A-C14DF6A7B6B1}"/>
          </ac:spMkLst>
        </pc:spChg>
        <pc:spChg chg="add del">
          <ac:chgData name="CONNIE den Ouden" userId="23f0197a-7247-481b-9e46-5ba36b043c0a" providerId="ADAL" clId="{3555C796-1187-435B-9A9D-D42C8E56697F}" dt="2022-10-05T12:31:52.300" v="108"/>
          <ac:spMkLst>
            <pc:docMk/>
            <pc:sldMk cId="3541233417" sldId="262"/>
            <ac:spMk id="52" creationId="{1B10F861-B8F1-49C7-BD58-EAB20CEE7F93}"/>
          </ac:spMkLst>
        </pc:spChg>
        <pc:spChg chg="add del">
          <ac:chgData name="CONNIE den Ouden" userId="23f0197a-7247-481b-9e46-5ba36b043c0a" providerId="ADAL" clId="{3555C796-1187-435B-9A9D-D42C8E56697F}" dt="2022-10-05T12:31:52.300" v="108"/>
          <ac:spMkLst>
            <pc:docMk/>
            <pc:sldMk cId="3541233417" sldId="262"/>
            <ac:spMk id="53" creationId="{61F6E425-22AB-4DA2-8FAC-58ADB58EF6C3}"/>
          </ac:spMkLst>
        </pc:spChg>
        <pc:grpChg chg="add del">
          <ac:chgData name="CONNIE den Ouden" userId="23f0197a-7247-481b-9e46-5ba36b043c0a" providerId="ADAL" clId="{3555C796-1187-435B-9A9D-D42C8E56697F}" dt="2022-10-05T12:31:21.645" v="98" actId="26606"/>
          <ac:grpSpMkLst>
            <pc:docMk/>
            <pc:sldMk cId="3541233417" sldId="262"/>
            <ac:grpSpMk id="31" creationId="{1DE889C7-FAD6-4397-98E2-05D503484459}"/>
          </ac:grpSpMkLst>
        </pc:grpChg>
        <pc:picChg chg="add mod ord">
          <ac:chgData name="CONNIE den Ouden" userId="23f0197a-7247-481b-9e46-5ba36b043c0a" providerId="ADAL" clId="{3555C796-1187-435B-9A9D-D42C8E56697F}" dt="2022-10-05T12:32:00.387" v="111" actId="1076"/>
          <ac:picMkLst>
            <pc:docMk/>
            <pc:sldMk cId="3541233417" sldId="262"/>
            <ac:picMk id="5" creationId="{1358A945-0EEC-77ED-A682-CE9B945F966A}"/>
          </ac:picMkLst>
        </pc:picChg>
        <pc:picChg chg="add mod ord">
          <ac:chgData name="CONNIE den Ouden" userId="23f0197a-7247-481b-9e46-5ba36b043c0a" providerId="ADAL" clId="{3555C796-1187-435B-9A9D-D42C8E56697F}" dt="2022-10-05T12:32:16.042" v="114" actId="1076"/>
          <ac:picMkLst>
            <pc:docMk/>
            <pc:sldMk cId="3541233417" sldId="262"/>
            <ac:picMk id="7" creationId="{97870F34-CBD5-B191-C93A-4A1A1CE4E4B4}"/>
          </ac:picMkLst>
        </pc:picChg>
      </pc:sldChg>
      <pc:sldChg chg="modSp">
        <pc:chgData name="CONNIE den Ouden" userId="23f0197a-7247-481b-9e46-5ba36b043c0a" providerId="ADAL" clId="{3555C796-1187-435B-9A9D-D42C8E56697F}" dt="2022-10-05T12:31:52.300" v="108"/>
        <pc:sldMkLst>
          <pc:docMk/>
          <pc:sldMk cId="3912938029" sldId="263"/>
        </pc:sldMkLst>
        <pc:spChg chg="mod">
          <ac:chgData name="CONNIE den Ouden" userId="23f0197a-7247-481b-9e46-5ba36b043c0a" providerId="ADAL" clId="{3555C796-1187-435B-9A9D-D42C8E56697F}" dt="2022-10-05T12:31:52.300" v="108"/>
          <ac:spMkLst>
            <pc:docMk/>
            <pc:sldMk cId="3912938029" sldId="263"/>
            <ac:spMk id="2" creationId="{CE8586D7-4464-1204-9053-004F9AB0889A}"/>
          </ac:spMkLst>
        </pc:spChg>
        <pc:spChg chg="mod">
          <ac:chgData name="CONNIE den Ouden" userId="23f0197a-7247-481b-9e46-5ba36b043c0a" providerId="ADAL" clId="{3555C796-1187-435B-9A9D-D42C8E56697F}" dt="2022-10-05T12:31:52.300" v="108"/>
          <ac:spMkLst>
            <pc:docMk/>
            <pc:sldMk cId="3912938029" sldId="263"/>
            <ac:spMk id="3" creationId="{D42C762F-F6B8-B2CA-DC46-9816DBC19D5B}"/>
          </ac:spMkLst>
        </pc:spChg>
      </pc:sldChg>
      <pc:sldChg chg="delSp delDesignElem">
        <pc:chgData name="CONNIE den Ouden" userId="23f0197a-7247-481b-9e46-5ba36b043c0a" providerId="ADAL" clId="{3555C796-1187-435B-9A9D-D42C8E56697F}" dt="2022-10-05T12:31:52.300" v="108"/>
        <pc:sldMkLst>
          <pc:docMk/>
          <pc:sldMk cId="569361025" sldId="264"/>
        </pc:sldMkLst>
        <pc:cxnChg chg="del">
          <ac:chgData name="CONNIE den Ouden" userId="23f0197a-7247-481b-9e46-5ba36b043c0a" providerId="ADAL" clId="{3555C796-1187-435B-9A9D-D42C8E56697F}" dt="2022-10-05T12:31:52.300" v="108"/>
          <ac:cxnSpMkLst>
            <pc:docMk/>
            <pc:sldMk cId="569361025" sldId="264"/>
            <ac:cxnSpMk id="14" creationId="{DCD67800-37AC-4E14-89B0-F79DCB3FB86D}"/>
          </ac:cxnSpMkLst>
        </pc:cxnChg>
        <pc:cxnChg chg="del">
          <ac:chgData name="CONNIE den Ouden" userId="23f0197a-7247-481b-9e46-5ba36b043c0a" providerId="ADAL" clId="{3555C796-1187-435B-9A9D-D42C8E56697F}" dt="2022-10-05T12:31:52.300" v="108"/>
          <ac:cxnSpMkLst>
            <pc:docMk/>
            <pc:sldMk cId="569361025" sldId="264"/>
            <ac:cxnSpMk id="16" creationId="{20F1788F-A5AE-4188-8274-F7F2E3833ECD}"/>
          </ac:cxnSpMkLst>
        </pc:cxnChg>
      </pc:sldChg>
      <pc:sldChg chg="modSp">
        <pc:chgData name="CONNIE den Ouden" userId="23f0197a-7247-481b-9e46-5ba36b043c0a" providerId="ADAL" clId="{3555C796-1187-435B-9A9D-D42C8E56697F}" dt="2022-10-05T12:31:52.300" v="108"/>
        <pc:sldMkLst>
          <pc:docMk/>
          <pc:sldMk cId="3495246808" sldId="265"/>
        </pc:sldMkLst>
        <pc:spChg chg="mod">
          <ac:chgData name="CONNIE den Ouden" userId="23f0197a-7247-481b-9e46-5ba36b043c0a" providerId="ADAL" clId="{3555C796-1187-435B-9A9D-D42C8E56697F}" dt="2022-10-05T12:31:52.300" v="108"/>
          <ac:spMkLst>
            <pc:docMk/>
            <pc:sldMk cId="3495246808" sldId="265"/>
            <ac:spMk id="2" creationId="{F4B67401-0216-8551-5CFE-40091C995AC6}"/>
          </ac:spMkLst>
        </pc:spChg>
        <pc:spChg chg="mod">
          <ac:chgData name="CONNIE den Ouden" userId="23f0197a-7247-481b-9e46-5ba36b043c0a" providerId="ADAL" clId="{3555C796-1187-435B-9A9D-D42C8E56697F}" dt="2022-10-05T12:31:52.300" v="108"/>
          <ac:spMkLst>
            <pc:docMk/>
            <pc:sldMk cId="3495246808" sldId="265"/>
            <ac:spMk id="3" creationId="{B4169F59-4760-E173-769D-CE118803BE5E}"/>
          </ac:spMkLst>
        </pc:spChg>
      </pc:sldChg>
      <pc:sldChg chg="modSp">
        <pc:chgData name="CONNIE den Ouden" userId="23f0197a-7247-481b-9e46-5ba36b043c0a" providerId="ADAL" clId="{3555C796-1187-435B-9A9D-D42C8E56697F}" dt="2022-10-05T12:31:52.300" v="108"/>
        <pc:sldMkLst>
          <pc:docMk/>
          <pc:sldMk cId="3404991191" sldId="266"/>
        </pc:sldMkLst>
        <pc:spChg chg="mod">
          <ac:chgData name="CONNIE den Ouden" userId="23f0197a-7247-481b-9e46-5ba36b043c0a" providerId="ADAL" clId="{3555C796-1187-435B-9A9D-D42C8E56697F}" dt="2022-10-05T12:31:52.300" v="108"/>
          <ac:spMkLst>
            <pc:docMk/>
            <pc:sldMk cId="3404991191" sldId="266"/>
            <ac:spMk id="2" creationId="{3A1D3462-4856-1BA0-D893-BE68EE7AB1C6}"/>
          </ac:spMkLst>
        </pc:spChg>
      </pc:sldChg>
      <pc:sldChg chg="modSp">
        <pc:chgData name="CONNIE den Ouden" userId="23f0197a-7247-481b-9e46-5ba36b043c0a" providerId="ADAL" clId="{3555C796-1187-435B-9A9D-D42C8E56697F}" dt="2022-10-05T12:31:52.300" v="108"/>
        <pc:sldMkLst>
          <pc:docMk/>
          <pc:sldMk cId="2884330190" sldId="267"/>
        </pc:sldMkLst>
        <pc:spChg chg="mod">
          <ac:chgData name="CONNIE den Ouden" userId="23f0197a-7247-481b-9e46-5ba36b043c0a" providerId="ADAL" clId="{3555C796-1187-435B-9A9D-D42C8E56697F}" dt="2022-10-05T12:31:52.300" v="108"/>
          <ac:spMkLst>
            <pc:docMk/>
            <pc:sldMk cId="2884330190" sldId="267"/>
            <ac:spMk id="2" creationId="{B832CA9C-B00C-CF40-E73C-5CED455E858B}"/>
          </ac:spMkLst>
        </pc:spChg>
      </pc:sldChg>
      <pc:sldChg chg="modSp">
        <pc:chgData name="CONNIE den Ouden" userId="23f0197a-7247-481b-9e46-5ba36b043c0a" providerId="ADAL" clId="{3555C796-1187-435B-9A9D-D42C8E56697F}" dt="2022-10-05T12:31:52.300" v="108"/>
        <pc:sldMkLst>
          <pc:docMk/>
          <pc:sldMk cId="2411152916" sldId="269"/>
        </pc:sldMkLst>
        <pc:spChg chg="mod">
          <ac:chgData name="CONNIE den Ouden" userId="23f0197a-7247-481b-9e46-5ba36b043c0a" providerId="ADAL" clId="{3555C796-1187-435B-9A9D-D42C8E56697F}" dt="2022-10-05T12:31:52.300" v="108"/>
          <ac:spMkLst>
            <pc:docMk/>
            <pc:sldMk cId="2411152916" sldId="269"/>
            <ac:spMk id="2" creationId="{C8F11384-5B43-2CDE-98B5-5FD4DDD8176E}"/>
          </ac:spMkLst>
        </pc:spChg>
        <pc:spChg chg="mod">
          <ac:chgData name="CONNIE den Ouden" userId="23f0197a-7247-481b-9e46-5ba36b043c0a" providerId="ADAL" clId="{3555C796-1187-435B-9A9D-D42C8E56697F}" dt="2022-10-05T12:31:52.300" v="108"/>
          <ac:spMkLst>
            <pc:docMk/>
            <pc:sldMk cId="2411152916" sldId="269"/>
            <ac:spMk id="3" creationId="{2CDBB2A5-9012-7C3F-6A3F-15F57699B623}"/>
          </ac:spMkLst>
        </pc:spChg>
        <pc:spChg chg="mod">
          <ac:chgData name="CONNIE den Ouden" userId="23f0197a-7247-481b-9e46-5ba36b043c0a" providerId="ADAL" clId="{3555C796-1187-435B-9A9D-D42C8E56697F}" dt="2022-10-05T12:31:52.300" v="108"/>
          <ac:spMkLst>
            <pc:docMk/>
            <pc:sldMk cId="2411152916" sldId="269"/>
            <ac:spMk id="5" creationId="{606D28DE-7F3A-077A-F2C8-025C5DB6261D}"/>
          </ac:spMkLst>
        </pc:spChg>
        <pc:spChg chg="mod">
          <ac:chgData name="CONNIE den Ouden" userId="23f0197a-7247-481b-9e46-5ba36b043c0a" providerId="ADAL" clId="{3555C796-1187-435B-9A9D-D42C8E56697F}" dt="2022-10-05T12:31:52.300" v="108"/>
          <ac:spMkLst>
            <pc:docMk/>
            <pc:sldMk cId="2411152916" sldId="269"/>
            <ac:spMk id="6" creationId="{A0DA55E4-352A-4BBC-0DF7-185BD3EF76FE}"/>
          </ac:spMkLst>
        </pc:spChg>
      </pc:sldChg>
      <pc:sldChg chg="modSp">
        <pc:chgData name="CONNIE den Ouden" userId="23f0197a-7247-481b-9e46-5ba36b043c0a" providerId="ADAL" clId="{3555C796-1187-435B-9A9D-D42C8E56697F}" dt="2022-10-05T12:31:52.300" v="108"/>
        <pc:sldMkLst>
          <pc:docMk/>
          <pc:sldMk cId="2697973565" sldId="270"/>
        </pc:sldMkLst>
        <pc:spChg chg="mod">
          <ac:chgData name="CONNIE den Ouden" userId="23f0197a-7247-481b-9e46-5ba36b043c0a" providerId="ADAL" clId="{3555C796-1187-435B-9A9D-D42C8E56697F}" dt="2022-10-05T12:31:52.300" v="108"/>
          <ac:spMkLst>
            <pc:docMk/>
            <pc:sldMk cId="2697973565" sldId="270"/>
            <ac:spMk id="2" creationId="{A5E944F0-12E4-6FC1-41A0-E0BD4DC49254}"/>
          </ac:spMkLst>
        </pc:spChg>
        <pc:spChg chg="mod">
          <ac:chgData name="CONNIE den Ouden" userId="23f0197a-7247-481b-9e46-5ba36b043c0a" providerId="ADAL" clId="{3555C796-1187-435B-9A9D-D42C8E56697F}" dt="2022-10-05T12:31:52.300" v="108"/>
          <ac:spMkLst>
            <pc:docMk/>
            <pc:sldMk cId="2697973565" sldId="270"/>
            <ac:spMk id="3" creationId="{E27C762B-AF2B-6607-0E26-3B7A63ED6E11}"/>
          </ac:spMkLst>
        </pc:spChg>
      </pc:sldChg>
      <pc:sldChg chg="modSp mod">
        <pc:chgData name="CONNIE den Ouden" userId="23f0197a-7247-481b-9e46-5ba36b043c0a" providerId="ADAL" clId="{3555C796-1187-435B-9A9D-D42C8E56697F}" dt="2022-10-05T12:35:04.036" v="298" actId="1076"/>
        <pc:sldMkLst>
          <pc:docMk/>
          <pc:sldMk cId="1266651041" sldId="271"/>
        </pc:sldMkLst>
        <pc:spChg chg="mod">
          <ac:chgData name="CONNIE den Ouden" userId="23f0197a-7247-481b-9e46-5ba36b043c0a" providerId="ADAL" clId="{3555C796-1187-435B-9A9D-D42C8E56697F}" dt="2022-10-05T12:33:41.244" v="233" actId="20577"/>
          <ac:spMkLst>
            <pc:docMk/>
            <pc:sldMk cId="1266651041" sldId="271"/>
            <ac:spMk id="4" creationId="{7760E327-A6E6-EB5E-72FA-BC1A84B62479}"/>
          </ac:spMkLst>
        </pc:spChg>
        <pc:spChg chg="mod">
          <ac:chgData name="CONNIE den Ouden" userId="23f0197a-7247-481b-9e46-5ba36b043c0a" providerId="ADAL" clId="{3555C796-1187-435B-9A9D-D42C8E56697F}" dt="2022-10-05T12:32:47.399" v="146" actId="1076"/>
          <ac:spMkLst>
            <pc:docMk/>
            <pc:sldMk cId="1266651041" sldId="271"/>
            <ac:spMk id="10" creationId="{016BA800-BF82-5353-0CC0-895FA2F1ED2D}"/>
          </ac:spMkLst>
        </pc:spChg>
        <pc:spChg chg="mod">
          <ac:chgData name="CONNIE den Ouden" userId="23f0197a-7247-481b-9e46-5ba36b043c0a" providerId="ADAL" clId="{3555C796-1187-435B-9A9D-D42C8E56697F}" dt="2022-10-05T12:35:04.036" v="298" actId="1076"/>
          <ac:spMkLst>
            <pc:docMk/>
            <pc:sldMk cId="1266651041" sldId="271"/>
            <ac:spMk id="11" creationId="{32D98137-2A5A-9286-66A4-2FEA8969AC88}"/>
          </ac:spMkLst>
        </pc:spChg>
        <pc:spChg chg="mod">
          <ac:chgData name="CONNIE den Ouden" userId="23f0197a-7247-481b-9e46-5ba36b043c0a" providerId="ADAL" clId="{3555C796-1187-435B-9A9D-D42C8E56697F}" dt="2022-10-05T12:34:59.912" v="297" actId="1076"/>
          <ac:spMkLst>
            <pc:docMk/>
            <pc:sldMk cId="1266651041" sldId="271"/>
            <ac:spMk id="12" creationId="{2DB81EBE-ADD9-3DB1-8091-8D660789D663}"/>
          </ac:spMkLst>
        </pc:spChg>
      </pc:sldChg>
      <pc:sldChg chg="addSp modSp new mod ord">
        <pc:chgData name="CONNIE den Ouden" userId="23f0197a-7247-481b-9e46-5ba36b043c0a" providerId="ADAL" clId="{3555C796-1187-435B-9A9D-D42C8E56697F}" dt="2022-10-05T12:39:03.081" v="308"/>
        <pc:sldMkLst>
          <pc:docMk/>
          <pc:sldMk cId="3874496785" sldId="272"/>
        </pc:sldMkLst>
        <pc:picChg chg="add mod">
          <ac:chgData name="CONNIE den Ouden" userId="23f0197a-7247-481b-9e46-5ba36b043c0a" providerId="ADAL" clId="{3555C796-1187-435B-9A9D-D42C8E56697F}" dt="2022-10-05T12:38:54.157" v="306" actId="14100"/>
          <ac:picMkLst>
            <pc:docMk/>
            <pc:sldMk cId="3874496785" sldId="272"/>
            <ac:picMk id="3" creationId="{0CD423B6-095C-16D4-6E51-6EED746B3353}"/>
          </ac:picMkLst>
        </pc:picChg>
      </pc:sldChg>
    </pc:docChg>
  </pc:docChgLst>
  <pc:docChgLst>
    <pc:chgData name="Jasmijn van der Waal" userId="S::jasmijn.vanderwaal@student.hu.nl::844318b4-478e-4414-bac2-eb37a7330bb8" providerId="AD" clId="Web-{4CFA8AC1-D111-4298-AEFA-D7E7254039BB}"/>
    <pc:docChg chg="addSld modSld">
      <pc:chgData name="Jasmijn van der Waal" userId="S::jasmijn.vanderwaal@student.hu.nl::844318b4-478e-4414-bac2-eb37a7330bb8" providerId="AD" clId="Web-{4CFA8AC1-D111-4298-AEFA-D7E7254039BB}" dt="2022-10-05T09:37:10.963" v="17" actId="20577"/>
      <pc:docMkLst>
        <pc:docMk/>
      </pc:docMkLst>
      <pc:sldChg chg="modSp new">
        <pc:chgData name="Jasmijn van der Waal" userId="S::jasmijn.vanderwaal@student.hu.nl::844318b4-478e-4414-bac2-eb37a7330bb8" providerId="AD" clId="Web-{4CFA8AC1-D111-4298-AEFA-D7E7254039BB}" dt="2022-10-05T09:37:10.963" v="17" actId="20577"/>
        <pc:sldMkLst>
          <pc:docMk/>
          <pc:sldMk cId="152967055" sldId="257"/>
        </pc:sldMkLst>
        <pc:spChg chg="mod">
          <ac:chgData name="Jasmijn van der Waal" userId="S::jasmijn.vanderwaal@student.hu.nl::844318b4-478e-4414-bac2-eb37a7330bb8" providerId="AD" clId="Web-{4CFA8AC1-D111-4298-AEFA-D7E7254039BB}" dt="2022-10-05T09:37:10.963" v="17" actId="20577"/>
          <ac:spMkLst>
            <pc:docMk/>
            <pc:sldMk cId="152967055" sldId="257"/>
            <ac:spMk id="2" creationId="{707D8423-B7E6-3992-A7BA-190E0A142E6A}"/>
          </ac:spMkLst>
        </pc:spChg>
      </pc:sldChg>
      <pc:sldChg chg="new">
        <pc:chgData name="Jasmijn van der Waal" userId="S::jasmijn.vanderwaal@student.hu.nl::844318b4-478e-4414-bac2-eb37a7330bb8" providerId="AD" clId="Web-{4CFA8AC1-D111-4298-AEFA-D7E7254039BB}" dt="2022-10-05T09:36:47.727" v="1"/>
        <pc:sldMkLst>
          <pc:docMk/>
          <pc:sldMk cId="616743590" sldId="258"/>
        </pc:sldMkLst>
      </pc:sldChg>
      <pc:sldChg chg="new">
        <pc:chgData name="Jasmijn van der Waal" userId="S::jasmijn.vanderwaal@student.hu.nl::844318b4-478e-4414-bac2-eb37a7330bb8" providerId="AD" clId="Web-{4CFA8AC1-D111-4298-AEFA-D7E7254039BB}" dt="2022-10-05T09:36:48.462" v="2"/>
        <pc:sldMkLst>
          <pc:docMk/>
          <pc:sldMk cId="1051458262" sldId="259"/>
        </pc:sldMkLst>
      </pc:sldChg>
      <pc:sldChg chg="new">
        <pc:chgData name="Jasmijn van der Waal" userId="S::jasmijn.vanderwaal@student.hu.nl::844318b4-478e-4414-bac2-eb37a7330bb8" providerId="AD" clId="Web-{4CFA8AC1-D111-4298-AEFA-D7E7254039BB}" dt="2022-10-05T09:36:49.540" v="3"/>
        <pc:sldMkLst>
          <pc:docMk/>
          <pc:sldMk cId="1359715144" sldId="260"/>
        </pc:sldMkLst>
      </pc:sldChg>
      <pc:sldChg chg="new">
        <pc:chgData name="Jasmijn van der Waal" userId="S::jasmijn.vanderwaal@student.hu.nl::844318b4-478e-4414-bac2-eb37a7330bb8" providerId="AD" clId="Web-{4CFA8AC1-D111-4298-AEFA-D7E7254039BB}" dt="2022-10-05T09:36:50.290" v="4"/>
        <pc:sldMkLst>
          <pc:docMk/>
          <pc:sldMk cId="219332333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30.10.2022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30.10.2022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30.10.2022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30.10.2022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30.10.2022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o.nl/sites/nro/files/media-files/Uitbeelddidactiek-in-de-biologieles-deel-B-Ontwerp-uitvoering-en-evaluatie-van-uitbeeldpractica.pdf" TargetMode="External"/><Relationship Id="rId2" Type="http://schemas.openxmlformats.org/officeDocument/2006/relationships/hyperlink" Target="https://biologielessen.nl/index.php/dna-2/582-diffusie-en-osmo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23291"/>
            <a:ext cx="9144000" cy="2314672"/>
          </a:xfrm>
        </p:spPr>
        <p:txBody>
          <a:bodyPr>
            <a:normAutofit/>
          </a:bodyPr>
          <a:lstStyle/>
          <a:p>
            <a:r>
              <a:rPr lang="de-DE" sz="7200" b="1" err="1"/>
              <a:t>Misconcept</a:t>
            </a:r>
            <a:endParaRPr lang="de-DE" sz="7200" b="1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Schoolbiologie</a:t>
            </a:r>
          </a:p>
          <a:p>
            <a:r>
              <a:rPr lang="de-DE"/>
              <a:t>Connie </a:t>
            </a:r>
            <a:r>
              <a:rPr lang="de-DE" err="1"/>
              <a:t>Klukkert</a:t>
            </a:r>
            <a:r>
              <a:rPr lang="de-DE"/>
              <a:t>- den </a:t>
            </a:r>
            <a:r>
              <a:rPr lang="de-DE" err="1"/>
              <a:t>Ouden</a:t>
            </a:r>
            <a:endParaRPr lang="de-DE"/>
          </a:p>
          <a:p>
            <a:r>
              <a:rPr lang="de-DE"/>
              <a:t>Jasmijn van der Waal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195020B-AC71-C6CA-A2E6-F83C6653F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210" y="2208178"/>
            <a:ext cx="4213698" cy="421369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FBF3D1-39CF-29A0-A4D2-4CA1D48F5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8178"/>
            <a:ext cx="4213698" cy="42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11384-5B43-2CDE-98B5-5FD4DDD8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experiment osmose ei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DBB2A5-9012-7C3F-6A3F-15F57699B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Voorbereiding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015FC5-E414-064D-6EFB-5EBD2A7D2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737411"/>
          </a:xfrm>
        </p:spPr>
        <p:txBody>
          <a:bodyPr>
            <a:normAutofit fontScale="92500" lnSpcReduction="20000"/>
          </a:bodyPr>
          <a:lstStyle/>
          <a:p>
            <a:r>
              <a:rPr lang="nl-NL"/>
              <a:t>Voor de les </a:t>
            </a:r>
          </a:p>
          <a:p>
            <a:pPr lvl="1"/>
            <a:r>
              <a:rPr lang="nl-NL"/>
              <a:t>De schaal van eieren laten oplossen in azijn ( 48 – 72 uur) </a:t>
            </a:r>
          </a:p>
          <a:p>
            <a:pPr lvl="1"/>
            <a:r>
              <a:rPr lang="nl-NL"/>
              <a:t>Opdrachtenblad maken </a:t>
            </a:r>
          </a:p>
          <a:p>
            <a:pPr marL="457200" lvl="1" indent="0">
              <a:buNone/>
            </a:pP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06D28DE-7F3A-077A-F2C8-025C5DB62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/>
              <a:t>Tijdens de 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0DA55E4-352A-4BBC-0DF7-185BD3EF76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/>
              <a:t>De leerlingen wegen de eieren nogmaals na een behandeling van 30 minuten. </a:t>
            </a:r>
          </a:p>
          <a:p>
            <a:r>
              <a:rPr lang="nl-NL"/>
              <a:t>De leerlingen kijken of hun voorspelling klopt.</a:t>
            </a:r>
          </a:p>
          <a:p>
            <a:r>
              <a:rPr lang="nl-NL"/>
              <a:t>De leerlingen moeten verklaren waarom het ei toeneemt in gewicht in een wateroplossing en afneemt in een suikeroplossing.</a:t>
            </a:r>
          </a:p>
          <a:p>
            <a:r>
              <a:rPr lang="nl-NL"/>
              <a:t>De leerlingen beantwoorden de vragen op het opdrachtenblad.</a:t>
            </a:r>
          </a:p>
        </p:txBody>
      </p:sp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3094585B-0D68-8686-8DA4-C65357BE459E}"/>
              </a:ext>
            </a:extLst>
          </p:cNvPr>
          <p:cNvSpPr txBox="1">
            <a:spLocks/>
          </p:cNvSpPr>
          <p:nvPr/>
        </p:nvSpPr>
        <p:spPr>
          <a:xfrm>
            <a:off x="579825" y="4040810"/>
            <a:ext cx="5417750" cy="2148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Voor de les (einde van een blokuur)</a:t>
            </a:r>
          </a:p>
          <a:p>
            <a:pPr lvl="1"/>
            <a:r>
              <a:rPr lang="nl-NL"/>
              <a:t>Leerlingen wegen alle eieren</a:t>
            </a:r>
          </a:p>
          <a:p>
            <a:pPr lvl="1"/>
            <a:r>
              <a:rPr lang="nl-NL"/>
              <a:t>Leerlingen plaatsen de eieren in de behandeling, of in het water of in een suikeroplossing</a:t>
            </a:r>
          </a:p>
          <a:p>
            <a:pPr lvl="1"/>
            <a:r>
              <a:rPr lang="nl-NL"/>
              <a:t>Ze voorspellen wat er met het gewicht van de eieren gaat gebeuren.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152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A392A-0A4A-8E00-8487-B941DF33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18" y="316486"/>
            <a:ext cx="6798276" cy="1325563"/>
          </a:xfrm>
        </p:spPr>
        <p:txBody>
          <a:bodyPr/>
          <a:lstStyle/>
          <a:p>
            <a:r>
              <a:rPr lang="nl-NL"/>
              <a:t>Les 3: microscopie practicum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EF34AED-968C-9F62-9CD3-43688093A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763" y="2402949"/>
            <a:ext cx="2052101" cy="205210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760E327-A6E6-EB5E-72FA-BC1A84B62479}"/>
              </a:ext>
            </a:extLst>
          </p:cNvPr>
          <p:cNvSpPr txBox="1"/>
          <p:nvPr/>
        </p:nvSpPr>
        <p:spPr>
          <a:xfrm>
            <a:off x="7578110" y="764886"/>
            <a:ext cx="4475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Leerdoelen </a:t>
            </a:r>
          </a:p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/>
              <a:t>Je kunt uitleggen wat plasmolyse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/>
              <a:t>Je kunt formuleren hoe osmose werkt in de cel.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C1190F2-29F7-7E8B-D848-CB65502DD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739" y="2544933"/>
            <a:ext cx="2199997" cy="219999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16BA800-BF82-5353-0CC0-895FA2F1ED2D}"/>
              </a:ext>
            </a:extLst>
          </p:cNvPr>
          <p:cNvSpPr txBox="1"/>
          <p:nvPr/>
        </p:nvSpPr>
        <p:spPr>
          <a:xfrm>
            <a:off x="551818" y="4595023"/>
            <a:ext cx="2792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/>
              <a:t>Klassikale instructie </a:t>
            </a:r>
          </a:p>
          <a:p>
            <a:r>
              <a:rPr lang="nl-NL"/>
              <a:t>Docent:  blikt terug op vorige les en legt de nieuwe begrippen uit.</a:t>
            </a:r>
          </a:p>
          <a:p>
            <a:r>
              <a:rPr lang="nl-NL"/>
              <a:t>Leerling: Luisteren en stellen vragen </a:t>
            </a:r>
          </a:p>
          <a:p>
            <a:r>
              <a:rPr lang="nl-NL"/>
              <a:t>Hulpmiddel: filmpje plasmolyse.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2D98137-2A5A-9286-66A4-2FEA8969AC88}"/>
              </a:ext>
            </a:extLst>
          </p:cNvPr>
          <p:cNvSpPr txBox="1"/>
          <p:nvPr/>
        </p:nvSpPr>
        <p:spPr>
          <a:xfrm>
            <a:off x="4211597" y="4744930"/>
            <a:ext cx="3949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/>
              <a:t>Het experiment</a:t>
            </a:r>
          </a:p>
          <a:p>
            <a:r>
              <a:rPr lang="nl-NL"/>
              <a:t>Docent: Deelt het materiaal en de opdracht uit, tijdens het uitvoeren van het practicum ondersteunt de docent als coach.</a:t>
            </a:r>
          </a:p>
          <a:p>
            <a:r>
              <a:rPr lang="nl-NL"/>
              <a:t>Leerling: Uitvoeren van practicum, maken tekeningen.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DB81EBE-ADD9-3DB1-8091-8D660789D663}"/>
              </a:ext>
            </a:extLst>
          </p:cNvPr>
          <p:cNvSpPr txBox="1"/>
          <p:nvPr/>
        </p:nvSpPr>
        <p:spPr>
          <a:xfrm>
            <a:off x="8438218" y="5001978"/>
            <a:ext cx="361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/>
              <a:t>Bespreking </a:t>
            </a:r>
          </a:p>
          <a:p>
            <a:r>
              <a:rPr lang="nl-NL"/>
              <a:t>Docent: Na het experiment loopt de leraar het feedbackopdrachten blad na.</a:t>
            </a:r>
            <a:br>
              <a:rPr lang="nl-NL"/>
            </a:br>
            <a:r>
              <a:rPr lang="nl-NL"/>
              <a:t>Leerling: Deelt zijn bevinden, luistert en stelt vragen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B0547F81-2606-7D52-2027-8C24844F2515}"/>
              </a:ext>
            </a:extLst>
          </p:cNvPr>
          <p:cNvCxnSpPr>
            <a:cxnSpLocks/>
          </p:cNvCxnSpPr>
          <p:nvPr/>
        </p:nvCxnSpPr>
        <p:spPr>
          <a:xfrm>
            <a:off x="3105665" y="3689797"/>
            <a:ext cx="130157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F17BB5CB-1614-7AB6-C973-7CEF26108303}"/>
              </a:ext>
            </a:extLst>
          </p:cNvPr>
          <p:cNvCxnSpPr>
            <a:cxnSpLocks/>
          </p:cNvCxnSpPr>
          <p:nvPr/>
        </p:nvCxnSpPr>
        <p:spPr>
          <a:xfrm>
            <a:off x="7261654" y="3689797"/>
            <a:ext cx="130157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C7224A-3945-F1B3-0667-6E0965CFE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044" y="2198802"/>
            <a:ext cx="2460394" cy="246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51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7AAFF-3967-0D3C-8492-67182B30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338328"/>
            <a:ext cx="3685032" cy="16083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Les 3: Microscopie practicum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358A945-0EEC-77ED-A682-CE9B945F9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79" y="2909180"/>
            <a:ext cx="6078863" cy="34299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74B9E0B-E7FC-A16A-216C-D4CFC093A3E7}"/>
              </a:ext>
            </a:extLst>
          </p:cNvPr>
          <p:cNvSpPr txBox="1"/>
          <p:nvPr/>
        </p:nvSpPr>
        <p:spPr>
          <a:xfrm>
            <a:off x="4864100" y="338328"/>
            <a:ext cx="6675627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10 </a:t>
            </a:r>
            <a:r>
              <a:rPr lang="en-US" sz="2000" err="1"/>
              <a:t>minuten</a:t>
            </a:r>
            <a:r>
              <a:rPr lang="en-US" sz="200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/>
              <a:t>Uitleg</a:t>
            </a:r>
            <a:r>
              <a:rPr lang="en-US" sz="2000"/>
              <a:t> </a:t>
            </a:r>
            <a:r>
              <a:rPr lang="en-US" sz="2000" err="1"/>
              <a:t>plasmolyse</a:t>
            </a:r>
            <a:r>
              <a:rPr lang="en-US" sz="2000"/>
              <a:t> met </a:t>
            </a:r>
            <a:r>
              <a:rPr lang="en-US" sz="2000" err="1"/>
              <a:t>behulp</a:t>
            </a:r>
            <a:r>
              <a:rPr lang="en-US" sz="2000"/>
              <a:t> van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	</a:t>
            </a:r>
            <a:r>
              <a:rPr lang="en-US" sz="2000" err="1"/>
              <a:t>boek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filmpje</a:t>
            </a:r>
            <a:r>
              <a:rPr lang="en-US" sz="2000"/>
              <a:t>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7870F34-CBD5-B191-C93A-4A1A1CE4E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2" y="2054029"/>
            <a:ext cx="5209878" cy="42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33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CD423B6-095C-16D4-6E51-6EED746B3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72" y="0"/>
            <a:ext cx="9644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9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E1448-69B3-3B9A-C97F-A7BDE707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Misconcept opgelost!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7C586D-97BF-9800-93E1-8EF7C8628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2297" y="2831426"/>
            <a:ext cx="4095345" cy="4095345"/>
          </a:xfrm>
          <a:prstGeom prst="rect">
            <a:avLst/>
          </a:prstGeo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CB5FEB8-A4E6-21C9-B3AE-24DAC6276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6221" y="1579488"/>
            <a:ext cx="7731874" cy="36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5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67401-0216-8551-5CFE-40091C99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Bronnenlijst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169F59-4760-E173-769D-CE118803B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err="1">
                <a:ea typeface="+mn-lt"/>
                <a:cs typeface="+mn-lt"/>
              </a:rPr>
              <a:t>Arteunis</a:t>
            </a:r>
            <a:r>
              <a:rPr lang="nl-NL">
                <a:ea typeface="+mn-lt"/>
                <a:cs typeface="+mn-lt"/>
              </a:rPr>
              <a:t>, B., </a:t>
            </a:r>
            <a:r>
              <a:rPr lang="nl-NL" err="1">
                <a:ea typeface="+mn-lt"/>
                <a:cs typeface="+mn-lt"/>
              </a:rPr>
              <a:t>Kalverda</a:t>
            </a:r>
            <a:r>
              <a:rPr lang="nl-NL">
                <a:ea typeface="+mn-lt"/>
                <a:cs typeface="+mn-lt"/>
              </a:rPr>
              <a:t>, O., </a:t>
            </a:r>
            <a:r>
              <a:rPr lang="nl-NL" err="1">
                <a:ea typeface="+mn-lt"/>
                <a:cs typeface="+mn-lt"/>
              </a:rPr>
              <a:t>Passier</a:t>
            </a:r>
            <a:r>
              <a:rPr lang="nl-NL">
                <a:ea typeface="+mn-lt"/>
                <a:cs typeface="+mn-lt"/>
              </a:rPr>
              <a:t>, R., Smits, G., Waas, B. &amp; Westra, R. (2022). </a:t>
            </a:r>
            <a:endParaRPr lang="nl-NL">
              <a:cs typeface="Calibri" panose="020F0502020204030204"/>
            </a:endParaRPr>
          </a:p>
          <a:p>
            <a:r>
              <a:rPr lang="nl-NL" i="1">
                <a:ea typeface="+mn-lt"/>
                <a:cs typeface="+mn-lt"/>
              </a:rPr>
              <a:t>Biologie voor jou Max vwo 4A</a:t>
            </a:r>
            <a:r>
              <a:rPr lang="nl-NL">
                <a:ea typeface="+mn-lt"/>
                <a:cs typeface="+mn-lt"/>
              </a:rPr>
              <a:t> (6de editie). Malmberg. </a:t>
            </a:r>
            <a:endParaRPr lang="nl-NL"/>
          </a:p>
          <a:p>
            <a:r>
              <a:rPr lang="nl-NL" i="1">
                <a:ea typeface="+mn-lt"/>
                <a:cs typeface="+mn-lt"/>
              </a:rPr>
              <a:t>Biologielessen.nl.</a:t>
            </a:r>
            <a:r>
              <a:rPr lang="nl-NL">
                <a:ea typeface="+mn-lt"/>
                <a:cs typeface="+mn-lt"/>
              </a:rPr>
              <a:t> (</a:t>
            </a:r>
            <a:r>
              <a:rPr lang="nl-NL" err="1">
                <a:ea typeface="+mn-lt"/>
                <a:cs typeface="+mn-lt"/>
              </a:rPr>
              <a:t>z.d</a:t>
            </a:r>
            <a:r>
              <a:rPr lang="nl-NL">
                <a:ea typeface="+mn-lt"/>
                <a:cs typeface="+mn-lt"/>
              </a:rPr>
              <a:t>). biologielessen.nl. Geraadpleegd op 5 oktober 2022. </a:t>
            </a:r>
            <a:r>
              <a:rPr lang="nl-NL">
                <a:ea typeface="+mn-lt"/>
                <a:cs typeface="+mn-lt"/>
                <a:hlinkClick r:id="rId2"/>
              </a:rPr>
              <a:t>https://biologielessen.nl/index.php/dna-2/582-diffusie-en-osmose</a:t>
            </a:r>
            <a:r>
              <a:rPr lang="nl-NL">
                <a:ea typeface="+mn-lt"/>
                <a:cs typeface="+mn-lt"/>
              </a:rPr>
              <a:t> </a:t>
            </a:r>
            <a:endParaRPr lang="nl-NL"/>
          </a:p>
          <a:p>
            <a:r>
              <a:rPr lang="nl-NL" err="1">
                <a:ea typeface="+mn-lt"/>
                <a:cs typeface="+mn-lt"/>
              </a:rPr>
              <a:t>Cepeda</a:t>
            </a:r>
            <a:r>
              <a:rPr lang="nl-NL">
                <a:ea typeface="+mn-lt"/>
                <a:cs typeface="+mn-lt"/>
              </a:rPr>
              <a:t>, N. J., Vul, E., </a:t>
            </a:r>
            <a:r>
              <a:rPr lang="nl-NL" err="1">
                <a:ea typeface="+mn-lt"/>
                <a:cs typeface="+mn-lt"/>
              </a:rPr>
              <a:t>Rohrer</a:t>
            </a:r>
            <a:r>
              <a:rPr lang="nl-NL">
                <a:ea typeface="+mn-lt"/>
                <a:cs typeface="+mn-lt"/>
              </a:rPr>
              <a:t>, D., </a:t>
            </a:r>
            <a:r>
              <a:rPr lang="nl-NL" err="1">
                <a:ea typeface="+mn-lt"/>
                <a:cs typeface="+mn-lt"/>
              </a:rPr>
              <a:t>Wixted</a:t>
            </a:r>
            <a:r>
              <a:rPr lang="nl-NL">
                <a:ea typeface="+mn-lt"/>
                <a:cs typeface="+mn-lt"/>
              </a:rPr>
              <a:t>, J. T., &amp; </a:t>
            </a:r>
            <a:r>
              <a:rPr lang="nl-NL" err="1">
                <a:ea typeface="+mn-lt"/>
                <a:cs typeface="+mn-lt"/>
              </a:rPr>
              <a:t>Pashler</a:t>
            </a:r>
            <a:r>
              <a:rPr lang="nl-NL">
                <a:ea typeface="+mn-lt"/>
                <a:cs typeface="+mn-lt"/>
              </a:rPr>
              <a:t>, H. (2008). </a:t>
            </a:r>
            <a:r>
              <a:rPr lang="en-GB">
                <a:ea typeface="+mn-lt"/>
                <a:cs typeface="+mn-lt"/>
              </a:rPr>
              <a:t>Spacing effects in learning: </a:t>
            </a:r>
            <a:r>
              <a:rPr lang="en-GB" i="1">
                <a:ea typeface="+mn-lt"/>
                <a:cs typeface="+mn-lt"/>
              </a:rPr>
              <a:t>A temporal ridgeline of optimal retention</a:t>
            </a:r>
            <a:r>
              <a:rPr lang="en-GB">
                <a:ea typeface="+mn-lt"/>
                <a:cs typeface="+mn-lt"/>
              </a:rPr>
              <a:t>. </a:t>
            </a:r>
            <a:r>
              <a:rPr lang="nl-NL" err="1">
                <a:ea typeface="+mn-lt"/>
                <a:cs typeface="+mn-lt"/>
              </a:rPr>
              <a:t>Psychological</a:t>
            </a:r>
            <a:r>
              <a:rPr lang="nl-NL">
                <a:ea typeface="+mn-lt"/>
                <a:cs typeface="+mn-lt"/>
              </a:rPr>
              <a:t> </a:t>
            </a:r>
            <a:r>
              <a:rPr lang="nl-NL" err="1">
                <a:ea typeface="+mn-lt"/>
                <a:cs typeface="+mn-lt"/>
              </a:rPr>
              <a:t>science</a:t>
            </a:r>
            <a:r>
              <a:rPr lang="nl-NL">
                <a:ea typeface="+mn-lt"/>
                <a:cs typeface="+mn-lt"/>
              </a:rPr>
              <a:t>, </a:t>
            </a:r>
            <a:r>
              <a:rPr lang="nl-NL" i="1">
                <a:ea typeface="+mn-lt"/>
                <a:cs typeface="+mn-lt"/>
              </a:rPr>
              <a:t>19</a:t>
            </a:r>
            <a:r>
              <a:rPr lang="nl-NL">
                <a:ea typeface="+mn-lt"/>
                <a:cs typeface="+mn-lt"/>
              </a:rPr>
              <a:t>(11), 1095-1102. </a:t>
            </a:r>
            <a:endParaRPr lang="nl-NL"/>
          </a:p>
          <a:p>
            <a:r>
              <a:rPr lang="nl-NL" err="1">
                <a:ea typeface="+mn-lt"/>
                <a:cs typeface="+mn-lt"/>
              </a:rPr>
              <a:t>Geraedts</a:t>
            </a:r>
            <a:r>
              <a:rPr lang="nl-NL">
                <a:ea typeface="+mn-lt"/>
                <a:cs typeface="+mn-lt"/>
              </a:rPr>
              <a:t>, C. (2021) </a:t>
            </a:r>
            <a:r>
              <a:rPr lang="nl-NL" i="1">
                <a:ea typeface="+mn-lt"/>
                <a:cs typeface="+mn-lt"/>
              </a:rPr>
              <a:t>Uitbeelddidactiek in de biologieles. </a:t>
            </a:r>
            <a:r>
              <a:rPr lang="nl-NL">
                <a:ea typeface="+mn-lt"/>
                <a:cs typeface="+mn-lt"/>
              </a:rPr>
              <a:t>Geraadpleegd op 5 oktober 2022. </a:t>
            </a:r>
            <a:r>
              <a:rPr lang="nl-NL">
                <a:ea typeface="+mn-lt"/>
                <a:cs typeface="+mn-lt"/>
                <a:hlinkClick r:id="rId3"/>
              </a:rPr>
              <a:t>https://www.nro.nl/sites/nro/files/media-files/Uitbeelddidactiek-in-de-biologieles-deel-B-Ontwerp-uitvoering-en-evaluatie-van-uitbeeldpractica.pdf</a:t>
            </a:r>
            <a:r>
              <a:rPr lang="nl-NL">
                <a:ea typeface="+mn-lt"/>
                <a:cs typeface="+mn-lt"/>
              </a:rPr>
              <a:t> </a:t>
            </a:r>
            <a:endParaRPr lang="nl-NL"/>
          </a:p>
          <a:p>
            <a:r>
              <a:rPr lang="nl-NL">
                <a:ea typeface="+mn-lt"/>
                <a:cs typeface="+mn-lt"/>
              </a:rPr>
              <a:t>Van Duin, G (2010). </a:t>
            </a:r>
            <a:r>
              <a:rPr lang="nl-NL" i="1" err="1">
                <a:ea typeface="+mn-lt"/>
                <a:cs typeface="+mn-lt"/>
              </a:rPr>
              <a:t>Osmo</a:t>
            </a:r>
            <a:r>
              <a:rPr lang="nl-NL" i="1">
                <a:ea typeface="+mn-lt"/>
                <a:cs typeface="+mn-lt"/>
              </a:rPr>
              <a:t>-gooien</a:t>
            </a:r>
            <a:r>
              <a:rPr lang="nl-NL">
                <a:ea typeface="+mn-lt"/>
                <a:cs typeface="+mn-lt"/>
              </a:rPr>
              <a:t>. De praktijk.</a:t>
            </a:r>
            <a:r>
              <a:rPr lang="nl-NL" i="1">
                <a:ea typeface="+mn-lt"/>
                <a:cs typeface="+mn-lt"/>
              </a:rPr>
              <a:t> 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24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7D8423-B7E6-3992-A7BA-190E0A14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cs typeface="Calibri Light"/>
              </a:rPr>
              <a:t>Het misconcept 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25B143-84F6-BB06-EC96-51EA24EA9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nl-NL" sz="4800" b="1" dirty="0">
                <a:cs typeface="Calibri"/>
              </a:rPr>
              <a:t>Stoffen</a:t>
            </a:r>
            <a:r>
              <a:rPr lang="nl-NL" sz="4800" dirty="0">
                <a:cs typeface="Calibri"/>
              </a:rPr>
              <a:t> verplaatsen zich totdat er een gelijke verdeling is bij osmose.</a:t>
            </a:r>
          </a:p>
          <a:p>
            <a:pPr marL="0" indent="0" algn="ctr">
              <a:buNone/>
            </a:pPr>
            <a:r>
              <a:rPr lang="nl-NL" sz="4800" dirty="0">
                <a:cs typeface="Calibri"/>
              </a:rPr>
              <a:t>Zowel de oplossing als het oplosmiddel.</a:t>
            </a:r>
          </a:p>
        </p:txBody>
      </p:sp>
    </p:spTree>
    <p:extLst>
      <p:ext uri="{BB962C8B-B14F-4D97-AF65-F5344CB8AC3E}">
        <p14:creationId xmlns:p14="http://schemas.microsoft.com/office/powerpoint/2010/main" val="15296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A81A-9311-8D54-032C-7BEFF4FB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Toelichting misconcept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4384CE-7426-FFCC-008D-EE9811221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Theorie achter het misconcept </a:t>
            </a:r>
          </a:p>
          <a:p>
            <a:pPr marL="0" indent="0">
              <a:buNone/>
            </a:pPr>
            <a:endParaRPr lang="nl-NL"/>
          </a:p>
          <a:p>
            <a:r>
              <a:rPr lang="nl-NL">
                <a:cs typeface="Calibri"/>
              </a:rPr>
              <a:t>vaste stoffen verplaatsen zich door de membraan. </a:t>
            </a:r>
          </a:p>
          <a:p>
            <a:r>
              <a:rPr lang="nl-NL">
                <a:cs typeface="Calibri"/>
              </a:rPr>
              <a:t>(Dit is wel het geval maar niet in het geval van osmose)</a:t>
            </a:r>
          </a:p>
          <a:p>
            <a:r>
              <a:rPr lang="nl-NL">
                <a:cs typeface="Calibri"/>
              </a:rPr>
              <a:t>Denken in vakken/hokjes</a:t>
            </a:r>
          </a:p>
          <a:p>
            <a:r>
              <a:rPr lang="nl-NL">
                <a:cs typeface="Calibri"/>
              </a:rPr>
              <a:t>Sluit niet aan in belevingswereld.</a:t>
            </a:r>
          </a:p>
          <a:p>
            <a:pPr marL="0" indent="0">
              <a:buNone/>
            </a:pPr>
            <a:endParaRPr lang="nl-NL">
              <a:cs typeface="Calibri"/>
            </a:endParaRPr>
          </a:p>
          <a:p>
            <a:pPr marL="0" indent="0">
              <a:buNone/>
            </a:pPr>
            <a:endParaRPr lang="nl-NL"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C0256E-EEE0-901C-12AC-F5C6407D0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2" y="4990093"/>
            <a:ext cx="1869897" cy="186989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18750D7-5A5E-4429-F725-828F660A8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756" y="3780996"/>
            <a:ext cx="3705742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4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5F606495-648C-3BB3-F39C-F1CD25B69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282" y="1677509"/>
            <a:ext cx="3165841" cy="316584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AC1155C-538E-7392-E0FD-345714B68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265" y="1657284"/>
            <a:ext cx="3260178" cy="326017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188A6F5-2103-67C0-CC32-3896FE949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61" y="1657283"/>
            <a:ext cx="3216274" cy="321627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739E397-3148-7604-33B9-9A80BA8B40AB}"/>
              </a:ext>
            </a:extLst>
          </p:cNvPr>
          <p:cNvSpPr txBox="1"/>
          <p:nvPr/>
        </p:nvSpPr>
        <p:spPr>
          <a:xfrm>
            <a:off x="389106" y="5087566"/>
            <a:ext cx="314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Les 1: </a:t>
            </a:r>
            <a:r>
              <a:rPr lang="nl-NL" err="1"/>
              <a:t>osmo</a:t>
            </a:r>
            <a:r>
              <a:rPr lang="nl-NL"/>
              <a:t>-gooien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3857132-CE6B-1EE5-D85E-65A427C620B5}"/>
              </a:ext>
            </a:extLst>
          </p:cNvPr>
          <p:cNvSpPr txBox="1"/>
          <p:nvPr/>
        </p:nvSpPr>
        <p:spPr>
          <a:xfrm>
            <a:off x="4435966" y="5087566"/>
            <a:ext cx="316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Les 2 : experiment osmose ei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D61FBAA-06A0-8E98-4747-EEC7CD025247}"/>
              </a:ext>
            </a:extLst>
          </p:cNvPr>
          <p:cNvSpPr txBox="1"/>
          <p:nvPr/>
        </p:nvSpPr>
        <p:spPr>
          <a:xfrm>
            <a:off x="8390035" y="5087566"/>
            <a:ext cx="304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Les 3: microscopie practicum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0C7E377B-33FD-AB9B-9EF2-58035DB68292}"/>
              </a:ext>
            </a:extLst>
          </p:cNvPr>
          <p:cNvCxnSpPr>
            <a:cxnSpLocks/>
          </p:cNvCxnSpPr>
          <p:nvPr/>
        </p:nvCxnSpPr>
        <p:spPr>
          <a:xfrm>
            <a:off x="389106" y="5972783"/>
            <a:ext cx="11292148" cy="423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889843A0-4404-B0BB-E190-4C905D52CBE4}"/>
              </a:ext>
            </a:extLst>
          </p:cNvPr>
          <p:cNvSpPr txBox="1"/>
          <p:nvPr/>
        </p:nvSpPr>
        <p:spPr>
          <a:xfrm>
            <a:off x="5352585" y="6015122"/>
            <a:ext cx="133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Mate van abstractie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71F3044-4447-2641-C1C4-78C3D97D63B7}"/>
              </a:ext>
            </a:extLst>
          </p:cNvPr>
          <p:cNvSpPr txBox="1"/>
          <p:nvPr/>
        </p:nvSpPr>
        <p:spPr>
          <a:xfrm>
            <a:off x="389106" y="6145567"/>
            <a:ext cx="130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Abstract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3FAEC39-C858-1CB3-424C-60A8ACEE8F78}"/>
              </a:ext>
            </a:extLst>
          </p:cNvPr>
          <p:cNvSpPr txBox="1"/>
          <p:nvPr/>
        </p:nvSpPr>
        <p:spPr>
          <a:xfrm>
            <a:off x="10944330" y="6216999"/>
            <a:ext cx="140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Concreet 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B1B3AC3-03A6-41BD-F287-91145D618F31}"/>
              </a:ext>
            </a:extLst>
          </p:cNvPr>
          <p:cNvSpPr txBox="1"/>
          <p:nvPr/>
        </p:nvSpPr>
        <p:spPr>
          <a:xfrm>
            <a:off x="502508" y="323125"/>
            <a:ext cx="8723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latin typeface="+mj-lt"/>
              </a:rPr>
              <a:t>Het misconcept aanpakken</a:t>
            </a:r>
          </a:p>
        </p:txBody>
      </p:sp>
    </p:spTree>
    <p:extLst>
      <p:ext uri="{BB962C8B-B14F-4D97-AF65-F5344CB8AC3E}">
        <p14:creationId xmlns:p14="http://schemas.microsoft.com/office/powerpoint/2010/main" val="56936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944F0-12E4-6FC1-41A0-E0BD4DC4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Feedback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7C762B-AF2B-6607-0E26-3B7A63ED6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Te gebruiken bij: </a:t>
            </a:r>
            <a:r>
              <a:rPr lang="nl-NL" dirty="0" err="1"/>
              <a:t>osmo</a:t>
            </a:r>
            <a:r>
              <a:rPr lang="nl-NL" dirty="0"/>
              <a:t>-gooien, experiment osmose ei, plasmolyse rode ui.</a:t>
            </a:r>
          </a:p>
          <a:p>
            <a:endParaRPr lang="nl-NL" dirty="0"/>
          </a:p>
          <a:p>
            <a:r>
              <a:rPr lang="nl-NL" dirty="0"/>
              <a:t>1. Wat gebeurde er tijdens dit practicum?</a:t>
            </a:r>
          </a:p>
          <a:p>
            <a:r>
              <a:rPr lang="nl-NL" dirty="0"/>
              <a:t>2. Hoe komt dat?</a:t>
            </a:r>
          </a:p>
          <a:p>
            <a:r>
              <a:rPr lang="nl-NL" dirty="0"/>
              <a:t>3. Wat heeft dit te maken met osmose?</a:t>
            </a:r>
          </a:p>
          <a:p>
            <a:r>
              <a:rPr lang="nl-NL" dirty="0"/>
              <a:t>4. Welke stof heeft zich verplaatst?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DD7B810-501E-D4FE-9B94-7DC6A3FC5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213" y="2840376"/>
            <a:ext cx="3336587" cy="33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7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D3462-4856-1BA0-D893-BE68EE7A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Waarom op deze manier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FE2ACE-1848-7A49-2119-47D7F1FA8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76539" cy="4351338"/>
          </a:xfrm>
        </p:spPr>
        <p:txBody>
          <a:bodyPr/>
          <a:lstStyle/>
          <a:p>
            <a:r>
              <a:rPr lang="nl-NL"/>
              <a:t> Verspreid aanbieden van de lesstof, </a:t>
            </a:r>
            <a:r>
              <a:rPr lang="nl-NL" err="1"/>
              <a:t>spacing</a:t>
            </a:r>
            <a:r>
              <a:rPr lang="nl-NL"/>
              <a:t> effect.</a:t>
            </a:r>
          </a:p>
          <a:p>
            <a:r>
              <a:rPr lang="nl-NL"/>
              <a:t>Oefenen van de stof in verschillende contexten.</a:t>
            </a:r>
          </a:p>
          <a:p>
            <a:r>
              <a:rPr lang="nl-NL"/>
              <a:t>Kracht van ervaren.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592F512-C16F-5C42-79BC-723A1E1EE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739" y="3241989"/>
            <a:ext cx="6795157" cy="325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91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3D331-DC6A-4FCD-014A-3B2FB695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1 : Osmo-gooien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F87F6D-C108-811A-6822-7A97A899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62881" cy="761056"/>
          </a:xfrm>
        </p:spPr>
        <p:txBody>
          <a:bodyPr/>
          <a:lstStyle/>
          <a:p>
            <a:endParaRPr lang="nl-NL"/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A484D34-B053-9B89-8C84-93F131DDCC7A}"/>
              </a:ext>
            </a:extLst>
          </p:cNvPr>
          <p:cNvSpPr txBox="1"/>
          <p:nvPr/>
        </p:nvSpPr>
        <p:spPr>
          <a:xfrm>
            <a:off x="7208109" y="486452"/>
            <a:ext cx="44752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Leerdoelen </a:t>
            </a:r>
          </a:p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/>
              <a:t>Je kunt de concentratie van de oplossing berekenen.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/>
              <a:t>Je kunt uitleggen wat diffusie en osmose is.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AE282F-7B3D-8D62-DA93-933F3B13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81" y="2563147"/>
            <a:ext cx="2253303" cy="22533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FDAFE5A-0B3F-5099-D9D6-F7D1ACC7D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233" y="2493941"/>
            <a:ext cx="2391713" cy="23917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DD91B2A-F04C-D57B-E7F4-E899D4733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1078" y="2424736"/>
            <a:ext cx="2391714" cy="239171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4C57F4B-F72C-FFC7-2425-E8E94593303C}"/>
              </a:ext>
            </a:extLst>
          </p:cNvPr>
          <p:cNvSpPr txBox="1"/>
          <p:nvPr/>
        </p:nvSpPr>
        <p:spPr>
          <a:xfrm>
            <a:off x="8460259" y="4963877"/>
            <a:ext cx="3476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/>
              <a:t>Opdrachten maken</a:t>
            </a:r>
          </a:p>
          <a:p>
            <a:r>
              <a:rPr lang="nl-NL"/>
              <a:t>Docent: doet een opdracht voor daarna loop hij door het lokaal en beantwoord vragen.</a:t>
            </a:r>
          </a:p>
          <a:p>
            <a:r>
              <a:rPr lang="nl-NL"/>
              <a:t>Leerling: maken opdrachten en stellen vragen.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4576E63-AFCA-ED39-FE7A-C5345B2EFB9B}"/>
              </a:ext>
            </a:extLst>
          </p:cNvPr>
          <p:cNvSpPr txBox="1"/>
          <p:nvPr/>
        </p:nvSpPr>
        <p:spPr>
          <a:xfrm>
            <a:off x="4339838" y="4963877"/>
            <a:ext cx="3024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err="1"/>
              <a:t>Osmo</a:t>
            </a:r>
            <a:r>
              <a:rPr lang="nl-NL" u="sng"/>
              <a:t>-gooien </a:t>
            </a:r>
          </a:p>
          <a:p>
            <a:r>
              <a:rPr lang="nl-NL"/>
              <a:t>Docent: Deelt materialen uit en legt de stappen uit.</a:t>
            </a:r>
          </a:p>
          <a:p>
            <a:r>
              <a:rPr lang="nl-NL"/>
              <a:t>Leerling: Voeren de stappen uit en verklaren wat ze zien.</a:t>
            </a:r>
          </a:p>
          <a:p>
            <a:r>
              <a:rPr lang="nl-NL"/>
              <a:t>Hulpmiddel: papier.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E99AC6D-61D0-7293-986E-8EC5925C4F87}"/>
              </a:ext>
            </a:extLst>
          </p:cNvPr>
          <p:cNvSpPr txBox="1"/>
          <p:nvPr/>
        </p:nvSpPr>
        <p:spPr>
          <a:xfrm>
            <a:off x="694981" y="4963877"/>
            <a:ext cx="27926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Klassikale instructie </a:t>
            </a:r>
          </a:p>
          <a:p>
            <a:r>
              <a:rPr lang="nl-NL" dirty="0"/>
              <a:t>Docent: legt de lesstof uit.</a:t>
            </a:r>
          </a:p>
          <a:p>
            <a:r>
              <a:rPr lang="nl-NL" dirty="0"/>
              <a:t>Leerling: Luisteren en stellen vragen. </a:t>
            </a:r>
          </a:p>
          <a:p>
            <a:r>
              <a:rPr lang="nl-NL" dirty="0"/>
              <a:t>Hulpmiddel: </a:t>
            </a:r>
            <a:r>
              <a:rPr lang="nl-NL" dirty="0" err="1"/>
              <a:t>lesson</a:t>
            </a:r>
            <a:r>
              <a:rPr lang="nl-NL" dirty="0"/>
              <a:t>-up. 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089BFB0B-0EEC-0F14-AB9F-CE23DD0D5A51}"/>
              </a:ext>
            </a:extLst>
          </p:cNvPr>
          <p:cNvCxnSpPr>
            <a:cxnSpLocks/>
          </p:cNvCxnSpPr>
          <p:nvPr/>
        </p:nvCxnSpPr>
        <p:spPr>
          <a:xfrm>
            <a:off x="3105665" y="3689797"/>
            <a:ext cx="130157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19625119-32CD-FC95-D5FF-75FABF8F8F83}"/>
              </a:ext>
            </a:extLst>
          </p:cNvPr>
          <p:cNvCxnSpPr>
            <a:cxnSpLocks/>
          </p:cNvCxnSpPr>
          <p:nvPr/>
        </p:nvCxnSpPr>
        <p:spPr>
          <a:xfrm>
            <a:off x="7158681" y="3809245"/>
            <a:ext cx="130157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71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2CA9C-B00C-CF40-E73C-5CED455E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Osmo</a:t>
            </a:r>
            <a:r>
              <a:rPr lang="nl-NL"/>
              <a:t>-gooien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2302C58-A842-8B1C-566F-30C9E12C9396}"/>
              </a:ext>
            </a:extLst>
          </p:cNvPr>
          <p:cNvSpPr txBox="1"/>
          <p:nvPr/>
        </p:nvSpPr>
        <p:spPr>
          <a:xfrm>
            <a:off x="502508" y="1690688"/>
            <a:ext cx="44154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De ene helft van de klas krijgt 1 A4 wit papier (glucose) en 1 A4 gekleurd papier (water). De andere helft krijgt 2 A4 gekleurd papier.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Glucose vouw je dubbel, watermoleculen vorm je tot een prop.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In het midden van de klas een brede gang, het semipermeabele membraan.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Iedereen gooit.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Klaar met gooien? </a:t>
            </a:r>
            <a:r>
              <a:rPr lang="nl-NL">
                <a:sym typeface="Wingdings" panose="05000000000000000000" pitchFamily="2" charset="2"/>
              </a:rPr>
              <a:t> laat de leerlingen formuleren wat er gebeurt is. </a:t>
            </a:r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CC4850C-A53C-F6FB-CC84-C947FEA0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904" y="3588063"/>
            <a:ext cx="5068866" cy="28238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5BA1C25-126A-4D8A-A5E0-83CC75CFB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183" y="209096"/>
            <a:ext cx="5240309" cy="296318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8D4ABD2-2BFF-3DA6-093C-19C53F8BF04F}"/>
              </a:ext>
            </a:extLst>
          </p:cNvPr>
          <p:cNvSpPr txBox="1"/>
          <p:nvPr/>
        </p:nvSpPr>
        <p:spPr>
          <a:xfrm>
            <a:off x="6623222" y="3133630"/>
            <a:ext cx="452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Beginsituatie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C722E5-11D7-38D5-1EAF-11EA018C7481}"/>
              </a:ext>
            </a:extLst>
          </p:cNvPr>
          <p:cNvSpPr txBox="1"/>
          <p:nvPr/>
        </p:nvSpPr>
        <p:spPr>
          <a:xfrm>
            <a:off x="6534904" y="6383596"/>
            <a:ext cx="452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Eindsituatie 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6E105D9-B63E-82F1-DC6E-9A15362AB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038" y="105072"/>
            <a:ext cx="5376597" cy="302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3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A392A-0A4A-8E00-8487-B941DF33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18" y="316486"/>
            <a:ext cx="6798276" cy="1325563"/>
          </a:xfrm>
        </p:spPr>
        <p:txBody>
          <a:bodyPr/>
          <a:lstStyle/>
          <a:p>
            <a:r>
              <a:rPr lang="nl-NL"/>
              <a:t>Les 2: Experiment osmose ei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EF34AED-968C-9F62-9CD3-43688093A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763" y="2402949"/>
            <a:ext cx="2052101" cy="205210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760E327-A6E6-EB5E-72FA-BC1A84B62479}"/>
              </a:ext>
            </a:extLst>
          </p:cNvPr>
          <p:cNvSpPr txBox="1"/>
          <p:nvPr/>
        </p:nvSpPr>
        <p:spPr>
          <a:xfrm>
            <a:off x="7578110" y="764886"/>
            <a:ext cx="4475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Leerdoelen </a:t>
            </a:r>
          </a:p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/>
              <a:t>Je kunt uitleggen wat een </a:t>
            </a:r>
            <a:r>
              <a:rPr lang="nl-NL" i="1" err="1"/>
              <a:t>hypertone</a:t>
            </a:r>
            <a:r>
              <a:rPr lang="nl-NL" i="1"/>
              <a:t>, isotone en </a:t>
            </a:r>
            <a:r>
              <a:rPr lang="nl-NL" i="1" err="1"/>
              <a:t>hypotone</a:t>
            </a:r>
            <a:r>
              <a:rPr lang="nl-NL" i="1"/>
              <a:t> oplossing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/>
              <a:t>Je kunt formuleren hoe osmose werkt met een ei als modelsysteem.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008067-59CA-DF82-38DA-9FDC46721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59" y="2524983"/>
            <a:ext cx="2199997" cy="219999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C1190F2-29F7-7E8B-D848-CB65502DD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739" y="2544933"/>
            <a:ext cx="2199997" cy="2199997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16BA800-BF82-5353-0CC0-895FA2F1ED2D}"/>
              </a:ext>
            </a:extLst>
          </p:cNvPr>
          <p:cNvSpPr txBox="1"/>
          <p:nvPr/>
        </p:nvSpPr>
        <p:spPr>
          <a:xfrm>
            <a:off x="678506" y="4724980"/>
            <a:ext cx="27926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/>
              <a:t>Klassikale instructie </a:t>
            </a:r>
          </a:p>
          <a:p>
            <a:r>
              <a:rPr lang="nl-NL"/>
              <a:t>Docent:  blikt terug op vorige les en legt de nieuwe begrippen uit.</a:t>
            </a:r>
          </a:p>
          <a:p>
            <a:r>
              <a:rPr lang="nl-NL"/>
              <a:t>Leerling: Luisteren en stellen vragen. </a:t>
            </a:r>
          </a:p>
          <a:p>
            <a:r>
              <a:rPr lang="nl-NL"/>
              <a:t>Hulpmiddel: </a:t>
            </a:r>
            <a:r>
              <a:rPr lang="nl-NL" err="1"/>
              <a:t>lesson</a:t>
            </a:r>
            <a:r>
              <a:rPr lang="nl-NL"/>
              <a:t>-up 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2D98137-2A5A-9286-66A4-2FEA8969AC88}"/>
              </a:ext>
            </a:extLst>
          </p:cNvPr>
          <p:cNvSpPr txBox="1"/>
          <p:nvPr/>
        </p:nvSpPr>
        <p:spPr>
          <a:xfrm>
            <a:off x="3828942" y="4863479"/>
            <a:ext cx="3949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/>
              <a:t>Het experiment</a:t>
            </a:r>
          </a:p>
          <a:p>
            <a:r>
              <a:rPr lang="nl-NL"/>
              <a:t>Docent: Deelt het materiaal en de opdracht uit, tijdens het uitvoeren van het practicum ondersteunt de docent als coach.</a:t>
            </a:r>
          </a:p>
          <a:p>
            <a:r>
              <a:rPr lang="nl-NL"/>
              <a:t>Leerling: Uitvoeren van experiment, invullen opdrachtenblad.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DB81EBE-ADD9-3DB1-8091-8D660789D663}"/>
              </a:ext>
            </a:extLst>
          </p:cNvPr>
          <p:cNvSpPr txBox="1"/>
          <p:nvPr/>
        </p:nvSpPr>
        <p:spPr>
          <a:xfrm>
            <a:off x="8328454" y="4724980"/>
            <a:ext cx="36150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/>
              <a:t>Bespreking </a:t>
            </a:r>
          </a:p>
          <a:p>
            <a:r>
              <a:rPr lang="nl-NL"/>
              <a:t>Docent: Na het experiment loopt de leraar het opdrachten – en- feedbackblad na en  vat de leraar de conclusies samen.</a:t>
            </a:r>
            <a:br>
              <a:rPr lang="nl-NL"/>
            </a:br>
            <a:r>
              <a:rPr lang="nl-NL"/>
              <a:t>Leerling: Deelt zijn bevinden, luistert en stelt vragen.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B0547F81-2606-7D52-2027-8C24844F2515}"/>
              </a:ext>
            </a:extLst>
          </p:cNvPr>
          <p:cNvCxnSpPr>
            <a:cxnSpLocks/>
          </p:cNvCxnSpPr>
          <p:nvPr/>
        </p:nvCxnSpPr>
        <p:spPr>
          <a:xfrm>
            <a:off x="3105665" y="3689797"/>
            <a:ext cx="130157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F17BB5CB-1614-7AB6-C973-7CEF26108303}"/>
              </a:ext>
            </a:extLst>
          </p:cNvPr>
          <p:cNvCxnSpPr>
            <a:cxnSpLocks/>
          </p:cNvCxnSpPr>
          <p:nvPr/>
        </p:nvCxnSpPr>
        <p:spPr>
          <a:xfrm>
            <a:off x="7261654" y="3689797"/>
            <a:ext cx="130157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233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883</Words>
  <Application>Microsoft Office PowerPoint</Application>
  <PresentationFormat>Breedbeeld</PresentationFormat>
  <Paragraphs>115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Misconcept</vt:lpstr>
      <vt:lpstr>Het misconcept </vt:lpstr>
      <vt:lpstr>Toelichting misconcept</vt:lpstr>
      <vt:lpstr>PowerPoint-presentatie</vt:lpstr>
      <vt:lpstr>Feedback vragen</vt:lpstr>
      <vt:lpstr>Waarom op deze manier </vt:lpstr>
      <vt:lpstr>Les 1 : Osmo-gooien</vt:lpstr>
      <vt:lpstr>Osmo-gooien</vt:lpstr>
      <vt:lpstr>Les 2: Experiment osmose ei</vt:lpstr>
      <vt:lpstr>Het experiment osmose ei</vt:lpstr>
      <vt:lpstr>Les 3: microscopie practicum</vt:lpstr>
      <vt:lpstr>Les 3: Microscopie practicum</vt:lpstr>
      <vt:lpstr>PowerPoint-presentatie</vt:lpstr>
      <vt:lpstr>Misconcept opgelost!</vt:lpstr>
      <vt:lpstr>Bronnenlijst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Jasmijn van der Waal</cp:lastModifiedBy>
  <cp:revision>1</cp:revision>
  <dcterms:created xsi:type="dcterms:W3CDTF">2022-10-05T09:22:17Z</dcterms:created>
  <dcterms:modified xsi:type="dcterms:W3CDTF">2022-10-30T08:35:55Z</dcterms:modified>
</cp:coreProperties>
</file>